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4"/>
  </p:sldMasterIdLst>
  <p:notesMasterIdLst>
    <p:notesMasterId r:id="rId36"/>
  </p:notesMasterIdLst>
  <p:sldIdLst>
    <p:sldId id="256" r:id="rId5"/>
    <p:sldId id="519" r:id="rId6"/>
    <p:sldId id="291" r:id="rId7"/>
    <p:sldId id="531" r:id="rId8"/>
    <p:sldId id="262" r:id="rId9"/>
    <p:sldId id="522" r:id="rId10"/>
    <p:sldId id="492" r:id="rId11"/>
    <p:sldId id="526" r:id="rId12"/>
    <p:sldId id="533" r:id="rId13"/>
    <p:sldId id="269" r:id="rId14"/>
    <p:sldId id="520" r:id="rId15"/>
    <p:sldId id="402" r:id="rId16"/>
    <p:sldId id="516" r:id="rId17"/>
    <p:sldId id="500" r:id="rId18"/>
    <p:sldId id="502" r:id="rId19"/>
    <p:sldId id="293" r:id="rId20"/>
    <p:sldId id="294" r:id="rId21"/>
    <p:sldId id="295" r:id="rId22"/>
    <p:sldId id="296" r:id="rId23"/>
    <p:sldId id="527" r:id="rId24"/>
    <p:sldId id="258" r:id="rId25"/>
    <p:sldId id="530" r:id="rId26"/>
    <p:sldId id="260" r:id="rId27"/>
    <p:sldId id="528" r:id="rId28"/>
    <p:sldId id="529" r:id="rId29"/>
    <p:sldId id="525" r:id="rId30"/>
    <p:sldId id="261" r:id="rId31"/>
    <p:sldId id="275" r:id="rId32"/>
    <p:sldId id="524" r:id="rId33"/>
    <p:sldId id="532" r:id="rId34"/>
    <p:sldId id="286" r:id="rId35"/>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3695"/>
    <a:srgbClr val="004B95"/>
    <a:srgbClr val="F6F6FF"/>
    <a:srgbClr val="CDD9EA"/>
    <a:srgbClr val="DB2F36"/>
    <a:srgbClr val="DB2D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33647" autoAdjust="0"/>
    <p:restoredTop sz="92132" autoAdjust="0"/>
  </p:normalViewPr>
  <p:slideViewPr>
    <p:cSldViewPr>
      <p:cViewPr varScale="1">
        <p:scale>
          <a:sx n="65" d="100"/>
          <a:sy n="65" d="100"/>
        </p:scale>
        <p:origin x="60" y="6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de-DE"/>
          </a:p>
        </p:txBody>
      </p:sp>
      <p:sp>
        <p:nvSpPr>
          <p:cNvPr id="296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de-DE"/>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de-DE"/>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50BC10CD-ACBC-4E28-8D0F-D6CF02DF8468}" type="slidenum">
              <a:rPr lang="de-DE"/>
              <a:pPr>
                <a:defRPr/>
              </a:pPr>
              <a:t>‹Nr.›</a:t>
            </a:fld>
            <a:endParaRPr lang="de-DE"/>
          </a:p>
        </p:txBody>
      </p:sp>
    </p:spTree>
    <p:extLst>
      <p:ext uri="{BB962C8B-B14F-4D97-AF65-F5344CB8AC3E}">
        <p14:creationId xmlns:p14="http://schemas.microsoft.com/office/powerpoint/2010/main" val="13407388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Über die Wertvoll-Plattform hinaus sind zwei Veröffentlichungen entstanden. </a:t>
            </a:r>
          </a:p>
          <a:p>
            <a:pPr marL="171450" indent="-171450">
              <a:buFontTx/>
              <a:buChar char="-"/>
            </a:pPr>
            <a:r>
              <a:rPr lang="de-DE" dirty="0"/>
              <a:t>Ganz neu ist die Schulpraxis Werte- und Demokratiebildung. Hier wird neben der allgemeinen Einordnung in die Struktur und Facetten der Werte- und Demokratiebildung auch ein Überblick über Ideen für die </a:t>
            </a:r>
            <a:r>
              <a:rPr lang="de-DE" dirty="0" err="1"/>
              <a:t>SChulen</a:t>
            </a:r>
            <a:r>
              <a:rPr lang="de-DE" dirty="0"/>
              <a:t> gemacht. Welche Möglichkeiten gibt es konkret im Fachunterricht? Was können Schulen im Hinblick auf die Kooperationen mit anderen Partnern unternehmen? Das sind Fragen, die unter anderem in dieser Broschüre geklärt werden.</a:t>
            </a:r>
          </a:p>
          <a:p>
            <a:pPr marL="171450" indent="-171450">
              <a:buFontTx/>
              <a:buChar char="-"/>
            </a:pPr>
            <a:r>
              <a:rPr lang="de-DE" dirty="0"/>
              <a:t>Auch darin enthalten sind auch Ausführungen zum Neutralitätsgebot und dem Beutelsbacher Konsens. Neutralität und Meinungsfreiheit wird von Populisten immer wieder in perfiden, vereinfachenden Narrativen genutzt, um sich selbst als Opfer des Scheindemokratischen Establishments zu inszenieren. Lehrkräfte sind verunsichert, wenn sie sich gegen demokratiefeindliches Verhalten an Schulen richten. Verunsichert, weil sie Dienstaufsichtsbeschwerden fürchten oder öffentliche Diffamierungen in populistischen Portalen. Hier wollen wir als Ministerium für Klarheit sorgen und den Lehrkräften den Rücken stärken.</a:t>
            </a:r>
          </a:p>
          <a:p>
            <a:pPr marL="171450" indent="-171450">
              <a:buFontTx/>
              <a:buChar char="-"/>
            </a:pPr>
            <a:r>
              <a:rPr lang="de-DE" dirty="0"/>
              <a:t>Ausführlicher geht darauf noch die bekannte Handreichung ein. Diese haben wir überarbeitet und aktualisiert. </a:t>
            </a:r>
          </a:p>
        </p:txBody>
      </p:sp>
      <p:sp>
        <p:nvSpPr>
          <p:cNvPr id="4" name="Foliennummernplatzhalter 3"/>
          <p:cNvSpPr>
            <a:spLocks noGrp="1"/>
          </p:cNvSpPr>
          <p:nvPr>
            <p:ph type="sldNum" sz="quarter" idx="5"/>
          </p:nvPr>
        </p:nvSpPr>
        <p:spPr/>
        <p:txBody>
          <a:bodyPr/>
          <a:lstStyle/>
          <a:p>
            <a:pPr>
              <a:defRPr/>
            </a:pPr>
            <a:fld id="{50BC10CD-ACBC-4E28-8D0F-D6CF02DF8468}" type="slidenum">
              <a:rPr lang="de-DE" smtClean="0"/>
              <a:pPr>
                <a:defRPr/>
              </a:pPr>
              <a:t>10</a:t>
            </a:fld>
            <a:endParaRPr lang="de-DE"/>
          </a:p>
        </p:txBody>
      </p:sp>
    </p:spTree>
    <p:extLst>
      <p:ext uri="{BB962C8B-B14F-4D97-AF65-F5344CB8AC3E}">
        <p14:creationId xmlns:p14="http://schemas.microsoft.com/office/powerpoint/2010/main" val="4059429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Wir möchten dabei auf die komplexe Aufgabenstellung keine einfache Antwort geben. Das überlassen wir den Populisten.</a:t>
            </a:r>
          </a:p>
          <a:p>
            <a:pPr marL="171450" indent="-171450">
              <a:buFontTx/>
              <a:buChar char="-"/>
            </a:pPr>
            <a:r>
              <a:rPr lang="de-DE" dirty="0"/>
              <a:t>Fakt ist: An den knapp 2000 Schulen in Hessen sind die Voraussetzungen, die Bedarfe höchst unterschiedlich. </a:t>
            </a:r>
          </a:p>
          <a:p>
            <a:pPr marL="171450" indent="-171450">
              <a:buFontTx/>
              <a:buChar char="-"/>
            </a:pPr>
            <a:r>
              <a:rPr lang="de-DE" dirty="0"/>
              <a:t>Deshalb unterstützen wir durch eine Struktur. Aus der Wissenschaft wissen wir, dass Werte- und Demokratiebildung eine schulische Querschnittsaufgabe sein sollte, wenn sie einen Effekt haben soll. Was hilft es, wenn Schülerinnen und Schüler beispielsweise im Politikunterricht etwas über demokratische Partizipation lernen und gleichzeitig keine Chancen sehen, im Rahmen der SV-Arbeit sinnvolle Veränderungen an der Schule auf den Weg zu bringen.</a:t>
            </a:r>
          </a:p>
          <a:p>
            <a:pPr marL="171450" indent="-171450">
              <a:buFontTx/>
              <a:buChar char="-"/>
            </a:pPr>
            <a:r>
              <a:rPr lang="de-DE" dirty="0"/>
              <a:t>Nur wenn das gesamte System gleichsinnig agiert, dann besteht die Chance nicht nur das Wissen über Demokratie und Partizipation und die demokratischen Werte zu erwerben, sondern diese auch als gewinnbringend für das eigene Leben zu begreifen. </a:t>
            </a:r>
          </a:p>
        </p:txBody>
      </p:sp>
      <p:sp>
        <p:nvSpPr>
          <p:cNvPr id="4" name="Foliennummernplatzhalter 3"/>
          <p:cNvSpPr>
            <a:spLocks noGrp="1"/>
          </p:cNvSpPr>
          <p:nvPr>
            <p:ph type="sldNum" sz="quarter" idx="5"/>
          </p:nvPr>
        </p:nvSpPr>
        <p:spPr/>
        <p:txBody>
          <a:bodyPr/>
          <a:lstStyle/>
          <a:p>
            <a:pPr>
              <a:defRPr/>
            </a:pPr>
            <a:fld id="{50BC10CD-ACBC-4E28-8D0F-D6CF02DF8468}" type="slidenum">
              <a:rPr lang="de-DE" smtClean="0"/>
              <a:pPr>
                <a:defRPr/>
              </a:pPr>
              <a:t>27</a:t>
            </a:fld>
            <a:endParaRPr lang="de-DE"/>
          </a:p>
        </p:txBody>
      </p:sp>
    </p:spTree>
    <p:extLst>
      <p:ext uri="{BB962C8B-B14F-4D97-AF65-F5344CB8AC3E}">
        <p14:creationId xmlns:p14="http://schemas.microsoft.com/office/powerpoint/2010/main" val="1552393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Beispiel: Klick auf das Handlungsfeld Schulkultur</a:t>
            </a:r>
          </a:p>
          <a:p>
            <a:r>
              <a:rPr lang="de-DE" dirty="0"/>
              <a:t>In der Rubrik Von Schulen für Schulen findet sich das bekannte Projekt </a:t>
            </a:r>
            <a:r>
              <a:rPr lang="de-DE" dirty="0" err="1"/>
              <a:t>LionsQuest</a:t>
            </a:r>
            <a:endParaRPr lang="de-DE" dirty="0"/>
          </a:p>
        </p:txBody>
      </p:sp>
      <p:sp>
        <p:nvSpPr>
          <p:cNvPr id="4" name="Foliennummernplatzhalter 3"/>
          <p:cNvSpPr>
            <a:spLocks noGrp="1"/>
          </p:cNvSpPr>
          <p:nvPr>
            <p:ph type="sldNum" sz="quarter" idx="5"/>
          </p:nvPr>
        </p:nvSpPr>
        <p:spPr/>
        <p:txBody>
          <a:bodyPr/>
          <a:lstStyle/>
          <a:p>
            <a:pPr>
              <a:defRPr/>
            </a:pPr>
            <a:fld id="{50BC10CD-ACBC-4E28-8D0F-D6CF02DF8468}" type="slidenum">
              <a:rPr lang="de-DE" smtClean="0"/>
              <a:pPr>
                <a:defRPr/>
              </a:pPr>
              <a:t>28</a:t>
            </a:fld>
            <a:endParaRPr lang="de-DE"/>
          </a:p>
        </p:txBody>
      </p:sp>
    </p:spTree>
    <p:extLst>
      <p:ext uri="{BB962C8B-B14F-4D97-AF65-F5344CB8AC3E}">
        <p14:creationId xmlns:p14="http://schemas.microsoft.com/office/powerpoint/2010/main" val="38760124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mit Verlauf">
    <p:spTree>
      <p:nvGrpSpPr>
        <p:cNvPr id="1" name=""/>
        <p:cNvGrpSpPr/>
        <p:nvPr/>
      </p:nvGrpSpPr>
      <p:grpSpPr>
        <a:xfrm>
          <a:off x="0" y="0"/>
          <a:ext cx="0" cy="0"/>
          <a:chOff x="0" y="0"/>
          <a:chExt cx="0" cy="0"/>
        </a:xfrm>
      </p:grpSpPr>
      <p:sp>
        <p:nvSpPr>
          <p:cNvPr id="14" name="Rechteck 13"/>
          <p:cNvSpPr/>
          <p:nvPr userDrawn="1"/>
        </p:nvSpPr>
        <p:spPr>
          <a:xfrm>
            <a:off x="304549" y="2703710"/>
            <a:ext cx="8839452" cy="4154290"/>
          </a:xfrm>
          <a:prstGeom prst="rect">
            <a:avLst/>
          </a:prstGeom>
          <a:gradFill flip="none" rotWithShape="1">
            <a:gsLst>
              <a:gs pos="0">
                <a:srgbClr val="004B95"/>
              </a:gs>
              <a:gs pos="100000">
                <a:srgbClr val="F6F6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 Box 7"/>
          <p:cNvSpPr txBox="1">
            <a:spLocks noChangeArrowheads="1"/>
          </p:cNvSpPr>
          <p:nvPr/>
        </p:nvSpPr>
        <p:spPr bwMode="auto">
          <a:xfrm>
            <a:off x="496888" y="260959"/>
            <a:ext cx="7343775"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de-DE" sz="1400" b="1" dirty="0">
                <a:solidFill>
                  <a:srgbClr val="003695"/>
                </a:solidFill>
              </a:rPr>
              <a:t>Hessisches</a:t>
            </a:r>
            <a:r>
              <a:rPr lang="de-DE" sz="1400" b="1" baseline="0" dirty="0">
                <a:solidFill>
                  <a:srgbClr val="003695"/>
                </a:solidFill>
              </a:rPr>
              <a:t> Ministerium </a:t>
            </a:r>
            <a:br>
              <a:rPr lang="de-DE" sz="1400" b="1" baseline="0" dirty="0">
                <a:solidFill>
                  <a:srgbClr val="003695"/>
                </a:solidFill>
              </a:rPr>
            </a:br>
            <a:r>
              <a:rPr lang="de-DE" sz="1400" b="1" baseline="0" dirty="0">
                <a:solidFill>
                  <a:srgbClr val="003695"/>
                </a:solidFill>
              </a:rPr>
              <a:t>für Kultus, Bildung und Chancen</a:t>
            </a:r>
            <a:endParaRPr lang="de-DE" sz="1200" dirty="0">
              <a:solidFill>
                <a:srgbClr val="003695"/>
              </a:solidFill>
            </a:endParaRPr>
          </a:p>
        </p:txBody>
      </p:sp>
      <p:sp>
        <p:nvSpPr>
          <p:cNvPr id="6" name="Rectangle 30"/>
          <p:cNvSpPr>
            <a:spLocks noChangeAspect="1" noChangeArrowheads="1"/>
          </p:cNvSpPr>
          <p:nvPr/>
        </p:nvSpPr>
        <p:spPr bwMode="auto">
          <a:xfrm>
            <a:off x="3175" y="333375"/>
            <a:ext cx="287338" cy="287338"/>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7" name="Rectangle 31"/>
          <p:cNvSpPr>
            <a:spLocks noChangeArrowheads="1"/>
          </p:cNvSpPr>
          <p:nvPr/>
        </p:nvSpPr>
        <p:spPr bwMode="auto">
          <a:xfrm>
            <a:off x="3175" y="925513"/>
            <a:ext cx="287338" cy="287337"/>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8" name="Rectangle 32"/>
          <p:cNvSpPr>
            <a:spLocks noChangeArrowheads="1"/>
          </p:cNvSpPr>
          <p:nvPr/>
        </p:nvSpPr>
        <p:spPr bwMode="auto">
          <a:xfrm>
            <a:off x="3175" y="1517650"/>
            <a:ext cx="287338" cy="287338"/>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9" name="Rectangle 33"/>
          <p:cNvSpPr>
            <a:spLocks noChangeArrowheads="1"/>
          </p:cNvSpPr>
          <p:nvPr/>
        </p:nvSpPr>
        <p:spPr bwMode="auto">
          <a:xfrm>
            <a:off x="3175" y="2109788"/>
            <a:ext cx="287338" cy="287337"/>
          </a:xfrm>
          <a:prstGeom prst="rect">
            <a:avLst/>
          </a:prstGeom>
          <a:solidFill>
            <a:srgbClr val="DB2F36"/>
          </a:solidFill>
          <a:ln w="9525">
            <a:solidFill>
              <a:srgbClr val="DB2F36"/>
            </a:solidFill>
            <a:miter lim="800000"/>
            <a:headEnd/>
            <a:tailEnd/>
          </a:ln>
        </p:spPr>
        <p:txBody>
          <a:bodyPr wrap="none" anchor="ctr"/>
          <a:lstStyle/>
          <a:p>
            <a:endParaRPr lang="de-DE"/>
          </a:p>
        </p:txBody>
      </p:sp>
      <p:pic>
        <p:nvPicPr>
          <p:cNvPr id="11" name="Grafik 2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333375"/>
            <a:ext cx="6794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4"/>
          <p:cNvSpPr>
            <a:spLocks noGrp="1" noChangeArrowheads="1"/>
          </p:cNvSpPr>
          <p:nvPr>
            <p:ph type="subTitle" idx="1"/>
          </p:nvPr>
        </p:nvSpPr>
        <p:spPr>
          <a:xfrm>
            <a:off x="487362" y="1985200"/>
            <a:ext cx="8477251" cy="701030"/>
          </a:xfrm>
        </p:spPr>
        <p:txBody>
          <a:bodyPr lIns="0" tIns="72000" rIns="0" bIns="0" anchor="t"/>
          <a:lstStyle>
            <a:lvl1pPr marL="0" indent="0">
              <a:lnSpc>
                <a:spcPts val="2400"/>
              </a:lnSpc>
              <a:spcAft>
                <a:spcPct val="0"/>
              </a:spcAft>
              <a:buFont typeface="Wingdings" pitchFamily="2" charset="2"/>
              <a:buNone/>
              <a:defRPr sz="2200"/>
            </a:lvl1pPr>
          </a:lstStyle>
          <a:p>
            <a:pPr lvl="0"/>
            <a:r>
              <a:rPr lang="de-DE" noProof="0"/>
              <a:t>Formatvorlage des Untertitelmasters durch Klicken bearbeiten</a:t>
            </a:r>
            <a:endParaRPr lang="de-DE" noProof="0" dirty="0"/>
          </a:p>
        </p:txBody>
      </p:sp>
      <p:sp>
        <p:nvSpPr>
          <p:cNvPr id="2" name="Rechteck 1"/>
          <p:cNvSpPr/>
          <p:nvPr userDrawn="1"/>
        </p:nvSpPr>
        <p:spPr>
          <a:xfrm>
            <a:off x="336720" y="2713744"/>
            <a:ext cx="2003032" cy="72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Picture 2"/>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l="-240" t="874" r="240" b="874"/>
          <a:stretch/>
        </p:blipFill>
        <p:spPr bwMode="auto">
          <a:xfrm>
            <a:off x="282849" y="2702718"/>
            <a:ext cx="2352675" cy="4155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el 2"/>
          <p:cNvSpPr>
            <a:spLocks noGrp="1"/>
          </p:cNvSpPr>
          <p:nvPr>
            <p:ph type="title"/>
          </p:nvPr>
        </p:nvSpPr>
        <p:spPr>
          <a:xfrm>
            <a:off x="487362" y="893763"/>
            <a:ext cx="8477251" cy="984250"/>
          </a:xfrm>
        </p:spPr>
        <p:txBody>
          <a:bodyPr lIns="0" rIns="0"/>
          <a:lstStyle/>
          <a:p>
            <a:r>
              <a:rPr lang="de-DE"/>
              <a:t>Titelmasterformat durch Klicken bearbeiten</a:t>
            </a:r>
            <a:endParaRPr lang="de-DE" dirty="0"/>
          </a:p>
        </p:txBody>
      </p:sp>
      <p:sp>
        <p:nvSpPr>
          <p:cNvPr id="10" name="Rectangle 34"/>
          <p:cNvSpPr>
            <a:spLocks noChangeArrowheads="1"/>
          </p:cNvSpPr>
          <p:nvPr/>
        </p:nvSpPr>
        <p:spPr bwMode="auto">
          <a:xfrm>
            <a:off x="1587" y="2706687"/>
            <a:ext cx="287338" cy="287338"/>
          </a:xfrm>
          <a:prstGeom prst="rect">
            <a:avLst/>
          </a:prstGeom>
          <a:solidFill>
            <a:srgbClr val="DB2F36"/>
          </a:solidFill>
          <a:ln w="9525">
            <a:solidFill>
              <a:srgbClr val="DB2F36"/>
            </a:solidFill>
            <a:miter lim="800000"/>
            <a:headEnd/>
            <a:tailEnd/>
          </a:ln>
        </p:spPr>
        <p:txBody>
          <a:bodyPr wrap="none" anchor="ctr"/>
          <a:lstStyle/>
          <a:p>
            <a:endParaRPr lang="de-DE"/>
          </a:p>
        </p:txBody>
      </p:sp>
    </p:spTree>
    <p:extLst>
      <p:ext uri="{BB962C8B-B14F-4D97-AF65-F5344CB8AC3E}">
        <p14:creationId xmlns:p14="http://schemas.microsoft.com/office/powerpoint/2010/main" val="1805265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folie nur Überschrif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3" name="Datumsplatzhalter 2"/>
          <p:cNvSpPr>
            <a:spLocks noGrp="1"/>
          </p:cNvSpPr>
          <p:nvPr>
            <p:ph type="dt" sz="quarter" idx="10"/>
          </p:nvPr>
        </p:nvSpPr>
        <p:spPr/>
        <p:txBody>
          <a:bodyPr/>
          <a:lstStyle/>
          <a:p>
            <a:pPr>
              <a:defRPr/>
            </a:pPr>
            <a:endParaRPr lang="de-DE" dirty="0"/>
          </a:p>
        </p:txBody>
      </p:sp>
      <p:sp>
        <p:nvSpPr>
          <p:cNvPr id="4" name="Fußzeilenplatzhalter 3"/>
          <p:cNvSpPr>
            <a:spLocks noGrp="1"/>
          </p:cNvSpPr>
          <p:nvPr>
            <p:ph type="ftr" sz="quarter" idx="11"/>
          </p:nvPr>
        </p:nvSpPr>
        <p:spPr/>
        <p:txBody>
          <a:bodyPr/>
          <a:lstStyle/>
          <a:p>
            <a:pPr algn="r">
              <a:defRPr/>
            </a:pPr>
            <a:r>
              <a:rPr lang="de-DE"/>
              <a:t>Dr. Bernt Gebauer Hessisches Kultusministerium - Gewaltprävention und Demokratielernen (GuD) -</a:t>
            </a:r>
            <a:endParaRPr lang="de-DE" dirty="0"/>
          </a:p>
        </p:txBody>
      </p:sp>
      <p:sp>
        <p:nvSpPr>
          <p:cNvPr id="5" name="Foliennummernplatzhalter 4"/>
          <p:cNvSpPr>
            <a:spLocks noGrp="1"/>
          </p:cNvSpPr>
          <p:nvPr>
            <p:ph type="sldNum" sz="quarter" idx="12"/>
          </p:nvPr>
        </p:nvSpPr>
        <p:spPr/>
        <p:txBody>
          <a:bodyPr/>
          <a:lstStyle/>
          <a:p>
            <a:pPr>
              <a:defRPr/>
            </a:pPr>
            <a:fld id="{EF82B18D-C707-4786-8163-FFCD341314AB}" type="slidenum">
              <a:rPr lang="de-DE" smtClean="0"/>
              <a:pPr>
                <a:defRPr/>
              </a:pPr>
              <a:t>‹Nr.›</a:t>
            </a:fld>
            <a:endParaRPr lang="de-DE" dirty="0"/>
          </a:p>
        </p:txBody>
      </p:sp>
    </p:spTree>
    <p:extLst>
      <p:ext uri="{BB962C8B-B14F-4D97-AF65-F5344CB8AC3E}">
        <p14:creationId xmlns:p14="http://schemas.microsoft.com/office/powerpoint/2010/main" val="330343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o-Folie">
    <p:spTree>
      <p:nvGrpSpPr>
        <p:cNvPr id="1" name=""/>
        <p:cNvGrpSpPr/>
        <p:nvPr/>
      </p:nvGrpSpPr>
      <p:grpSpPr>
        <a:xfrm>
          <a:off x="0" y="0"/>
          <a:ext cx="0" cy="0"/>
          <a:chOff x="0" y="0"/>
          <a:chExt cx="0" cy="0"/>
        </a:xfrm>
      </p:grpSpPr>
      <p:sp>
        <p:nvSpPr>
          <p:cNvPr id="3" name="Datumsplatzhalter 2"/>
          <p:cNvSpPr>
            <a:spLocks noGrp="1"/>
          </p:cNvSpPr>
          <p:nvPr>
            <p:ph type="dt" sz="quarter" idx="10"/>
          </p:nvPr>
        </p:nvSpPr>
        <p:spPr/>
        <p:txBody>
          <a:bodyPr/>
          <a:lstStyle/>
          <a:p>
            <a:pPr>
              <a:defRPr/>
            </a:pPr>
            <a:endParaRPr lang="de-DE" dirty="0"/>
          </a:p>
        </p:txBody>
      </p:sp>
      <p:sp>
        <p:nvSpPr>
          <p:cNvPr id="4" name="Fußzeilenplatzhalter 3"/>
          <p:cNvSpPr>
            <a:spLocks noGrp="1"/>
          </p:cNvSpPr>
          <p:nvPr>
            <p:ph type="ftr" sz="quarter" idx="11"/>
          </p:nvPr>
        </p:nvSpPr>
        <p:spPr/>
        <p:txBody>
          <a:bodyPr/>
          <a:lstStyle/>
          <a:p>
            <a:pPr algn="r">
              <a:defRPr/>
            </a:pPr>
            <a:r>
              <a:rPr lang="de-DE"/>
              <a:t>Dr. Bernt Gebauer Hessisches Kultusministerium - Gewaltprävention und Demokratielernen (GuD) -</a:t>
            </a:r>
            <a:endParaRPr lang="de-DE" dirty="0"/>
          </a:p>
        </p:txBody>
      </p:sp>
      <p:sp>
        <p:nvSpPr>
          <p:cNvPr id="5" name="Foliennummernplatzhalter 4"/>
          <p:cNvSpPr>
            <a:spLocks noGrp="1"/>
          </p:cNvSpPr>
          <p:nvPr>
            <p:ph type="sldNum" sz="quarter" idx="12"/>
          </p:nvPr>
        </p:nvSpPr>
        <p:spPr/>
        <p:txBody>
          <a:bodyPr/>
          <a:lstStyle/>
          <a:p>
            <a:pPr>
              <a:defRPr/>
            </a:pPr>
            <a:fld id="{EF82B18D-C707-4786-8163-FFCD341314AB}" type="slidenum">
              <a:rPr lang="de-DE" smtClean="0"/>
              <a:pPr>
                <a:defRPr/>
              </a:pPr>
              <a:t>‹Nr.›</a:t>
            </a:fld>
            <a:endParaRPr lang="de-DE" dirty="0"/>
          </a:p>
        </p:txBody>
      </p:sp>
    </p:spTree>
    <p:extLst>
      <p:ext uri="{BB962C8B-B14F-4D97-AF65-F5344CB8AC3E}">
        <p14:creationId xmlns:p14="http://schemas.microsoft.com/office/powerpoint/2010/main" val="3458762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o-Folie mit Hintergrund">
    <p:spTree>
      <p:nvGrpSpPr>
        <p:cNvPr id="1" name=""/>
        <p:cNvGrpSpPr/>
        <p:nvPr/>
      </p:nvGrpSpPr>
      <p:grpSpPr>
        <a:xfrm>
          <a:off x="0" y="0"/>
          <a:ext cx="0" cy="0"/>
          <a:chOff x="0" y="0"/>
          <a:chExt cx="0" cy="0"/>
        </a:xfrm>
      </p:grpSpPr>
      <p:sp>
        <p:nvSpPr>
          <p:cNvPr id="7" name="Rechteck 6"/>
          <p:cNvSpPr/>
          <p:nvPr userDrawn="1"/>
        </p:nvSpPr>
        <p:spPr>
          <a:xfrm>
            <a:off x="290190" y="921187"/>
            <a:ext cx="8845872" cy="5469433"/>
          </a:xfrm>
          <a:prstGeom prst="rect">
            <a:avLst/>
          </a:prstGeom>
          <a:gradFill flip="none" rotWithShape="1">
            <a:gsLst>
              <a:gs pos="0">
                <a:srgbClr val="004B95"/>
              </a:gs>
              <a:gs pos="100000">
                <a:srgbClr val="F6F6FF"/>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Datumsplatzhalter 2"/>
          <p:cNvSpPr>
            <a:spLocks noGrp="1"/>
          </p:cNvSpPr>
          <p:nvPr>
            <p:ph type="dt" sz="quarter" idx="10"/>
          </p:nvPr>
        </p:nvSpPr>
        <p:spPr/>
        <p:txBody>
          <a:bodyPr/>
          <a:lstStyle/>
          <a:p>
            <a:pPr>
              <a:defRPr/>
            </a:pPr>
            <a:endParaRPr lang="de-DE" dirty="0"/>
          </a:p>
        </p:txBody>
      </p:sp>
      <p:sp>
        <p:nvSpPr>
          <p:cNvPr id="4" name="Fußzeilenplatzhalter 3"/>
          <p:cNvSpPr>
            <a:spLocks noGrp="1"/>
          </p:cNvSpPr>
          <p:nvPr>
            <p:ph type="ftr" sz="quarter" idx="11"/>
          </p:nvPr>
        </p:nvSpPr>
        <p:spPr/>
        <p:txBody>
          <a:bodyPr/>
          <a:lstStyle/>
          <a:p>
            <a:pPr algn="r">
              <a:defRPr/>
            </a:pPr>
            <a:r>
              <a:rPr lang="de-DE"/>
              <a:t>Dr. Bernt Gebauer Hessisches Kultusministerium - Gewaltprävention und Demokratielernen (GuD) -</a:t>
            </a:r>
            <a:endParaRPr lang="de-DE" dirty="0"/>
          </a:p>
        </p:txBody>
      </p:sp>
      <p:sp>
        <p:nvSpPr>
          <p:cNvPr id="5" name="Foliennummernplatzhalter 4"/>
          <p:cNvSpPr>
            <a:spLocks noGrp="1"/>
          </p:cNvSpPr>
          <p:nvPr>
            <p:ph type="sldNum" sz="quarter" idx="12"/>
          </p:nvPr>
        </p:nvSpPr>
        <p:spPr/>
        <p:txBody>
          <a:bodyPr/>
          <a:lstStyle/>
          <a:p>
            <a:pPr>
              <a:defRPr/>
            </a:pPr>
            <a:fld id="{EF82B18D-C707-4786-8163-FFCD341314AB}" type="slidenum">
              <a:rPr lang="de-DE" smtClean="0"/>
              <a:pPr>
                <a:defRPr/>
              </a:pPr>
              <a:t>‹Nr.›</a:t>
            </a:fld>
            <a:endParaRPr lang="de-DE" dirty="0"/>
          </a:p>
        </p:txBody>
      </p:sp>
    </p:spTree>
    <p:extLst>
      <p:ext uri="{BB962C8B-B14F-4D97-AF65-F5344CB8AC3E}">
        <p14:creationId xmlns:p14="http://schemas.microsoft.com/office/powerpoint/2010/main" val="1544208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folie zweigeteilt">
    <p:spTree>
      <p:nvGrpSpPr>
        <p:cNvPr id="1" name=""/>
        <p:cNvGrpSpPr/>
        <p:nvPr/>
      </p:nvGrpSpPr>
      <p:grpSpPr>
        <a:xfrm>
          <a:off x="0" y="0"/>
          <a:ext cx="0" cy="0"/>
          <a:chOff x="0" y="0"/>
          <a:chExt cx="0" cy="0"/>
        </a:xfrm>
      </p:grpSpPr>
      <p:sp>
        <p:nvSpPr>
          <p:cNvPr id="3" name="Datumsplatzhalter 2"/>
          <p:cNvSpPr>
            <a:spLocks noGrp="1"/>
          </p:cNvSpPr>
          <p:nvPr>
            <p:ph type="dt" sz="quarter" idx="10"/>
          </p:nvPr>
        </p:nvSpPr>
        <p:spPr/>
        <p:txBody>
          <a:bodyPr/>
          <a:lstStyle/>
          <a:p>
            <a:pPr>
              <a:defRPr/>
            </a:pPr>
            <a:endParaRPr lang="de-DE" dirty="0"/>
          </a:p>
        </p:txBody>
      </p:sp>
      <p:sp>
        <p:nvSpPr>
          <p:cNvPr id="4" name="Fußzeilenplatzhalter 3"/>
          <p:cNvSpPr>
            <a:spLocks noGrp="1"/>
          </p:cNvSpPr>
          <p:nvPr>
            <p:ph type="ftr" sz="quarter" idx="11"/>
          </p:nvPr>
        </p:nvSpPr>
        <p:spPr/>
        <p:txBody>
          <a:bodyPr/>
          <a:lstStyle/>
          <a:p>
            <a:pPr algn="r">
              <a:defRPr/>
            </a:pPr>
            <a:r>
              <a:rPr lang="de-DE"/>
              <a:t>Dr. Bernt Gebauer Hessisches Kultusministerium - Gewaltprävention und Demokratielernen (GuD) -</a:t>
            </a:r>
            <a:endParaRPr lang="de-DE" dirty="0"/>
          </a:p>
        </p:txBody>
      </p:sp>
      <p:sp>
        <p:nvSpPr>
          <p:cNvPr id="5" name="Foliennummernplatzhalter 4"/>
          <p:cNvSpPr>
            <a:spLocks noGrp="1"/>
          </p:cNvSpPr>
          <p:nvPr>
            <p:ph type="sldNum" sz="quarter" idx="12"/>
          </p:nvPr>
        </p:nvSpPr>
        <p:spPr/>
        <p:txBody>
          <a:bodyPr/>
          <a:lstStyle/>
          <a:p>
            <a:pPr>
              <a:defRPr/>
            </a:pPr>
            <a:fld id="{EF82B18D-C707-4786-8163-FFCD341314AB}" type="slidenum">
              <a:rPr lang="de-DE" smtClean="0"/>
              <a:pPr>
                <a:defRPr/>
              </a:pPr>
              <a:t>‹Nr.›</a:t>
            </a:fld>
            <a:endParaRPr lang="de-DE" dirty="0"/>
          </a:p>
        </p:txBody>
      </p:sp>
      <p:sp>
        <p:nvSpPr>
          <p:cNvPr id="7" name="Content Placeholder 2"/>
          <p:cNvSpPr>
            <a:spLocks noGrp="1"/>
          </p:cNvSpPr>
          <p:nvPr>
            <p:ph idx="1"/>
          </p:nvPr>
        </p:nvSpPr>
        <p:spPr>
          <a:xfrm>
            <a:off x="3707904" y="914400"/>
            <a:ext cx="5256584" cy="5394920"/>
          </a:xfrm>
        </p:spPr>
        <p:txBody>
          <a:bodyPr>
            <a:normAutofit/>
          </a:bodyPr>
          <a:lstStyle>
            <a:lvl1pPr eaLnBrk="1" latinLnBrk="0" hangingPunct="1">
              <a:defRPr kumimoji="0" lang="de-DE" sz="2400"/>
            </a:lvl1pPr>
            <a:lvl2pPr eaLnBrk="1" latinLnBrk="0" hangingPunct="1">
              <a:defRPr kumimoji="0" lang="de-DE" sz="2000"/>
            </a:lvl2pPr>
            <a:lvl3pPr eaLnBrk="1" latinLnBrk="0" hangingPunct="1">
              <a:defRPr kumimoji="0" lang="de-DE" sz="1800"/>
            </a:lvl3pPr>
            <a:lvl4pPr eaLnBrk="1" latinLnBrk="0" hangingPunct="1">
              <a:defRPr kumimoji="0" lang="de-DE" sz="1600"/>
            </a:lvl4pPr>
            <a:lvl5pPr eaLnBrk="1" latinLnBrk="0" hangingPunct="1">
              <a:defRPr kumimoji="0" lang="de-DE" sz="1600"/>
            </a:lvl5pPr>
            <a:lvl6pPr eaLnBrk="1" latinLnBrk="0" hangingPunct="1">
              <a:defRPr kumimoji="0" lang="de-DE" sz="2000"/>
            </a:lvl6pPr>
            <a:lvl7pPr eaLnBrk="1" latinLnBrk="0" hangingPunct="1">
              <a:defRPr kumimoji="0" lang="de-DE" sz="2000"/>
            </a:lvl7pPr>
            <a:lvl8pPr eaLnBrk="1" latinLnBrk="0" hangingPunct="1">
              <a:defRPr kumimoji="0" lang="de-DE" sz="2000"/>
            </a:lvl8pPr>
            <a:lvl9pPr eaLnBrk="1" latinLnBrk="0" hangingPunct="1">
              <a:defRPr kumimoji="0" lang="de-DE" sz="2000"/>
            </a:lvl9pPr>
          </a:lstStyle>
          <a:p>
            <a:pPr lvl="0" eaLnBrk="1" latinLnBrk="0" hangingPunct="1"/>
            <a:r>
              <a:rPr lang="de-DE"/>
              <a:t>Formatvorlagen des Textmasters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dirty="0"/>
          </a:p>
        </p:txBody>
      </p:sp>
      <p:sp>
        <p:nvSpPr>
          <p:cNvPr id="8" name="Text Placeholder 3"/>
          <p:cNvSpPr>
            <a:spLocks noGrp="1"/>
          </p:cNvSpPr>
          <p:nvPr>
            <p:ph type="body" sz="half" idx="2"/>
          </p:nvPr>
        </p:nvSpPr>
        <p:spPr>
          <a:xfrm>
            <a:off x="555575" y="1752600"/>
            <a:ext cx="3008313" cy="4556720"/>
          </a:xfrm>
        </p:spPr>
        <p:txBody>
          <a:bodyPr/>
          <a:lstStyle>
            <a:lvl1pPr marL="0" indent="0" eaLnBrk="1" latinLnBrk="0" hangingPunct="1">
              <a:buNone/>
              <a:defRPr kumimoji="0" lang="de-DE" sz="1400"/>
            </a:lvl1pPr>
            <a:lvl2pPr marL="457200" indent="0" eaLnBrk="1" latinLnBrk="0" hangingPunct="1">
              <a:buNone/>
              <a:defRPr kumimoji="0" lang="de-DE" sz="1200"/>
            </a:lvl2pPr>
            <a:lvl3pPr marL="914400" indent="0" eaLnBrk="1" latinLnBrk="0" hangingPunct="1">
              <a:buNone/>
              <a:defRPr kumimoji="0" lang="de-DE" sz="1000"/>
            </a:lvl3pPr>
            <a:lvl4pPr marL="1371600" indent="0" eaLnBrk="1" latinLnBrk="0" hangingPunct="1">
              <a:buNone/>
              <a:defRPr kumimoji="0" lang="de-DE" sz="900"/>
            </a:lvl4pPr>
            <a:lvl5pPr marL="1828800" indent="0" eaLnBrk="1" latinLnBrk="0" hangingPunct="1">
              <a:buNone/>
              <a:defRPr kumimoji="0" lang="de-DE" sz="900"/>
            </a:lvl5pPr>
            <a:lvl6pPr marL="2286000" indent="0" eaLnBrk="1" latinLnBrk="0" hangingPunct="1">
              <a:buNone/>
              <a:defRPr kumimoji="0" lang="de-DE" sz="900"/>
            </a:lvl6pPr>
            <a:lvl7pPr marL="2743200" indent="0" eaLnBrk="1" latinLnBrk="0" hangingPunct="1">
              <a:buNone/>
              <a:defRPr kumimoji="0" lang="de-DE" sz="900"/>
            </a:lvl7pPr>
            <a:lvl8pPr marL="3200400" indent="0" eaLnBrk="1" latinLnBrk="0" hangingPunct="1">
              <a:buNone/>
              <a:defRPr kumimoji="0" lang="de-DE" sz="900"/>
            </a:lvl8pPr>
            <a:lvl9pPr marL="3657600" indent="0" eaLnBrk="1" latinLnBrk="0" hangingPunct="1">
              <a:buNone/>
              <a:defRPr kumimoji="0" lang="de-DE" sz="900"/>
            </a:lvl9pPr>
          </a:lstStyle>
          <a:p>
            <a:pPr lvl="0" eaLnBrk="1" latinLnBrk="0" hangingPunct="1"/>
            <a:r>
              <a:rPr lang="de-DE"/>
              <a:t>Formatvorlagen des Textmasters bearbeiten</a:t>
            </a:r>
          </a:p>
        </p:txBody>
      </p:sp>
      <p:sp>
        <p:nvSpPr>
          <p:cNvPr id="10" name="Titel 1"/>
          <p:cNvSpPr>
            <a:spLocks noGrp="1"/>
          </p:cNvSpPr>
          <p:nvPr>
            <p:ph type="title"/>
          </p:nvPr>
        </p:nvSpPr>
        <p:spPr>
          <a:xfrm>
            <a:off x="552451" y="893763"/>
            <a:ext cx="3011438" cy="807045"/>
          </a:xfrm>
        </p:spPr>
        <p:txBody>
          <a:bodyPr anchor="t"/>
          <a:lstStyle>
            <a:lvl1pPr>
              <a:defRPr sz="1800"/>
            </a:lvl1pPr>
          </a:lstStyle>
          <a:p>
            <a:r>
              <a:rPr lang="de-DE"/>
              <a:t>Titelmasterformat durch Klicken bearbeiten</a:t>
            </a:r>
            <a:endParaRPr lang="de-DE" dirty="0"/>
          </a:p>
        </p:txBody>
      </p:sp>
    </p:spTree>
    <p:extLst>
      <p:ext uri="{BB962C8B-B14F-4D97-AF65-F5344CB8AC3E}">
        <p14:creationId xmlns:p14="http://schemas.microsoft.com/office/powerpoint/2010/main" val="2773265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folie zweigeteilt mit Hintergrund">
    <p:spTree>
      <p:nvGrpSpPr>
        <p:cNvPr id="1" name=""/>
        <p:cNvGrpSpPr/>
        <p:nvPr/>
      </p:nvGrpSpPr>
      <p:grpSpPr>
        <a:xfrm>
          <a:off x="0" y="0"/>
          <a:ext cx="0" cy="0"/>
          <a:chOff x="0" y="0"/>
          <a:chExt cx="0" cy="0"/>
        </a:xfrm>
      </p:grpSpPr>
      <p:sp>
        <p:nvSpPr>
          <p:cNvPr id="9" name="Rechteck 8"/>
          <p:cNvSpPr/>
          <p:nvPr userDrawn="1"/>
        </p:nvSpPr>
        <p:spPr>
          <a:xfrm>
            <a:off x="299713" y="923924"/>
            <a:ext cx="8892479" cy="5457403"/>
          </a:xfrm>
          <a:prstGeom prst="rect">
            <a:avLst/>
          </a:prstGeom>
          <a:gradFill flip="none" rotWithShape="1">
            <a:gsLst>
              <a:gs pos="0">
                <a:srgbClr val="004B95"/>
              </a:gs>
              <a:gs pos="100000">
                <a:srgbClr val="F6F6FF"/>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Datumsplatzhalter 2"/>
          <p:cNvSpPr>
            <a:spLocks noGrp="1"/>
          </p:cNvSpPr>
          <p:nvPr>
            <p:ph type="dt" sz="quarter" idx="10"/>
          </p:nvPr>
        </p:nvSpPr>
        <p:spPr/>
        <p:txBody>
          <a:bodyPr/>
          <a:lstStyle/>
          <a:p>
            <a:pPr>
              <a:defRPr/>
            </a:pPr>
            <a:endParaRPr lang="de-DE" dirty="0"/>
          </a:p>
        </p:txBody>
      </p:sp>
      <p:sp>
        <p:nvSpPr>
          <p:cNvPr id="4" name="Fußzeilenplatzhalter 3"/>
          <p:cNvSpPr>
            <a:spLocks noGrp="1"/>
          </p:cNvSpPr>
          <p:nvPr>
            <p:ph type="ftr" sz="quarter" idx="11"/>
          </p:nvPr>
        </p:nvSpPr>
        <p:spPr/>
        <p:txBody>
          <a:bodyPr/>
          <a:lstStyle/>
          <a:p>
            <a:pPr algn="r">
              <a:defRPr/>
            </a:pPr>
            <a:r>
              <a:rPr lang="de-DE"/>
              <a:t>Dr. Bernt Gebauer Hessisches Kultusministerium - Gewaltprävention und Demokratielernen (GuD) -</a:t>
            </a:r>
            <a:endParaRPr lang="de-DE" dirty="0"/>
          </a:p>
        </p:txBody>
      </p:sp>
      <p:sp>
        <p:nvSpPr>
          <p:cNvPr id="5" name="Foliennummernplatzhalter 4"/>
          <p:cNvSpPr>
            <a:spLocks noGrp="1"/>
          </p:cNvSpPr>
          <p:nvPr>
            <p:ph type="sldNum" sz="quarter" idx="12"/>
          </p:nvPr>
        </p:nvSpPr>
        <p:spPr/>
        <p:txBody>
          <a:bodyPr/>
          <a:lstStyle/>
          <a:p>
            <a:pPr>
              <a:defRPr/>
            </a:pPr>
            <a:fld id="{EF82B18D-C707-4786-8163-FFCD341314AB}" type="slidenum">
              <a:rPr lang="de-DE" smtClean="0"/>
              <a:pPr>
                <a:defRPr/>
              </a:pPr>
              <a:t>‹Nr.›</a:t>
            </a:fld>
            <a:endParaRPr lang="de-DE" dirty="0"/>
          </a:p>
        </p:txBody>
      </p:sp>
      <p:sp>
        <p:nvSpPr>
          <p:cNvPr id="7" name="Content Placeholder 2"/>
          <p:cNvSpPr>
            <a:spLocks noGrp="1"/>
          </p:cNvSpPr>
          <p:nvPr>
            <p:ph idx="1"/>
          </p:nvPr>
        </p:nvSpPr>
        <p:spPr>
          <a:xfrm>
            <a:off x="3707904" y="914400"/>
            <a:ext cx="5256584" cy="5394920"/>
          </a:xfrm>
        </p:spPr>
        <p:txBody>
          <a:bodyPr>
            <a:normAutofit/>
          </a:bodyPr>
          <a:lstStyle>
            <a:lvl1pPr eaLnBrk="1" latinLnBrk="0" hangingPunct="1">
              <a:defRPr kumimoji="0" lang="de-DE" sz="2400"/>
            </a:lvl1pPr>
            <a:lvl2pPr eaLnBrk="1" latinLnBrk="0" hangingPunct="1">
              <a:defRPr kumimoji="0" lang="de-DE" sz="2000"/>
            </a:lvl2pPr>
            <a:lvl3pPr eaLnBrk="1" latinLnBrk="0" hangingPunct="1">
              <a:defRPr kumimoji="0" lang="de-DE" sz="1800"/>
            </a:lvl3pPr>
            <a:lvl4pPr eaLnBrk="1" latinLnBrk="0" hangingPunct="1">
              <a:defRPr kumimoji="0" lang="de-DE" sz="1600"/>
            </a:lvl4pPr>
            <a:lvl5pPr eaLnBrk="1" latinLnBrk="0" hangingPunct="1">
              <a:defRPr kumimoji="0" lang="de-DE" sz="1600"/>
            </a:lvl5pPr>
            <a:lvl6pPr eaLnBrk="1" latinLnBrk="0" hangingPunct="1">
              <a:defRPr kumimoji="0" lang="de-DE" sz="2000"/>
            </a:lvl6pPr>
            <a:lvl7pPr eaLnBrk="1" latinLnBrk="0" hangingPunct="1">
              <a:defRPr kumimoji="0" lang="de-DE" sz="2000"/>
            </a:lvl7pPr>
            <a:lvl8pPr eaLnBrk="1" latinLnBrk="0" hangingPunct="1">
              <a:defRPr kumimoji="0" lang="de-DE" sz="2000"/>
            </a:lvl8pPr>
            <a:lvl9pPr eaLnBrk="1" latinLnBrk="0" hangingPunct="1">
              <a:defRPr kumimoji="0" lang="de-DE" sz="2000"/>
            </a:lvl9pPr>
          </a:lstStyle>
          <a:p>
            <a:pPr lvl="0" eaLnBrk="1" latinLnBrk="0" hangingPunct="1"/>
            <a:r>
              <a:rPr lang="de-DE"/>
              <a:t>Formatvorlagen des Textmasters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dirty="0"/>
          </a:p>
        </p:txBody>
      </p:sp>
      <p:sp>
        <p:nvSpPr>
          <p:cNvPr id="8" name="Text Placeholder 3"/>
          <p:cNvSpPr>
            <a:spLocks noGrp="1"/>
          </p:cNvSpPr>
          <p:nvPr>
            <p:ph type="body" sz="half" idx="2"/>
          </p:nvPr>
        </p:nvSpPr>
        <p:spPr>
          <a:xfrm>
            <a:off x="555575" y="1752600"/>
            <a:ext cx="3008313" cy="4556720"/>
          </a:xfrm>
        </p:spPr>
        <p:txBody>
          <a:bodyPr/>
          <a:lstStyle>
            <a:lvl1pPr marL="0" indent="0" eaLnBrk="1" latinLnBrk="0" hangingPunct="1">
              <a:buNone/>
              <a:defRPr kumimoji="0" lang="de-DE" sz="1400"/>
            </a:lvl1pPr>
            <a:lvl2pPr marL="457200" indent="0" eaLnBrk="1" latinLnBrk="0" hangingPunct="1">
              <a:buNone/>
              <a:defRPr kumimoji="0" lang="de-DE" sz="1200"/>
            </a:lvl2pPr>
            <a:lvl3pPr marL="914400" indent="0" eaLnBrk="1" latinLnBrk="0" hangingPunct="1">
              <a:buNone/>
              <a:defRPr kumimoji="0" lang="de-DE" sz="1000"/>
            </a:lvl3pPr>
            <a:lvl4pPr marL="1371600" indent="0" eaLnBrk="1" latinLnBrk="0" hangingPunct="1">
              <a:buNone/>
              <a:defRPr kumimoji="0" lang="de-DE" sz="900"/>
            </a:lvl4pPr>
            <a:lvl5pPr marL="1828800" indent="0" eaLnBrk="1" latinLnBrk="0" hangingPunct="1">
              <a:buNone/>
              <a:defRPr kumimoji="0" lang="de-DE" sz="900"/>
            </a:lvl5pPr>
            <a:lvl6pPr marL="2286000" indent="0" eaLnBrk="1" latinLnBrk="0" hangingPunct="1">
              <a:buNone/>
              <a:defRPr kumimoji="0" lang="de-DE" sz="900"/>
            </a:lvl6pPr>
            <a:lvl7pPr marL="2743200" indent="0" eaLnBrk="1" latinLnBrk="0" hangingPunct="1">
              <a:buNone/>
              <a:defRPr kumimoji="0" lang="de-DE" sz="900"/>
            </a:lvl7pPr>
            <a:lvl8pPr marL="3200400" indent="0" eaLnBrk="1" latinLnBrk="0" hangingPunct="1">
              <a:buNone/>
              <a:defRPr kumimoji="0" lang="de-DE" sz="900"/>
            </a:lvl8pPr>
            <a:lvl9pPr marL="3657600" indent="0" eaLnBrk="1" latinLnBrk="0" hangingPunct="1">
              <a:buNone/>
              <a:defRPr kumimoji="0" lang="de-DE" sz="900"/>
            </a:lvl9pPr>
          </a:lstStyle>
          <a:p>
            <a:pPr lvl="0" eaLnBrk="1" latinLnBrk="0" hangingPunct="1"/>
            <a:r>
              <a:rPr lang="de-DE"/>
              <a:t>Formatvorlagen des Textmasters bearbeiten</a:t>
            </a:r>
          </a:p>
        </p:txBody>
      </p:sp>
      <p:sp>
        <p:nvSpPr>
          <p:cNvPr id="10" name="Titel 1"/>
          <p:cNvSpPr>
            <a:spLocks noGrp="1"/>
          </p:cNvSpPr>
          <p:nvPr>
            <p:ph type="title"/>
          </p:nvPr>
        </p:nvSpPr>
        <p:spPr>
          <a:xfrm>
            <a:off x="552450" y="893763"/>
            <a:ext cx="3011438" cy="807045"/>
          </a:xfrm>
        </p:spPr>
        <p:txBody>
          <a:bodyPr anchor="t"/>
          <a:lstStyle>
            <a:lvl1pPr>
              <a:defRPr sz="1800"/>
            </a:lvl1pPr>
          </a:lstStyle>
          <a:p>
            <a:r>
              <a:rPr lang="de-DE"/>
              <a:t>Titelmasterformat durch Klicken bearbeiten</a:t>
            </a:r>
            <a:endParaRPr lang="de-DE" dirty="0"/>
          </a:p>
        </p:txBody>
      </p:sp>
    </p:spTree>
    <p:extLst>
      <p:ext uri="{BB962C8B-B14F-4D97-AF65-F5344CB8AC3E}">
        <p14:creationId xmlns:p14="http://schemas.microsoft.com/office/powerpoint/2010/main" val="3249796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endParaRPr lang="de-DE" dirty="0"/>
          </a:p>
        </p:txBody>
      </p:sp>
      <p:sp>
        <p:nvSpPr>
          <p:cNvPr id="5" name="Footer Placeholder 4"/>
          <p:cNvSpPr>
            <a:spLocks noGrp="1"/>
          </p:cNvSpPr>
          <p:nvPr>
            <p:ph type="ftr" sz="quarter" idx="11"/>
          </p:nvPr>
        </p:nvSpPr>
        <p:spPr/>
        <p:txBody>
          <a:bodyPr/>
          <a:lstStyle/>
          <a:p>
            <a:r>
              <a:rPr lang="de-DE"/>
              <a:t>Dr. Bernt Gebauer Hessisches Kultusministerium - Gewaltprävention und Demokratielernen (GuD) -</a:t>
            </a:r>
          </a:p>
        </p:txBody>
      </p:sp>
      <p:sp>
        <p:nvSpPr>
          <p:cNvPr id="6" name="Slide Number Placeholder 5"/>
          <p:cNvSpPr>
            <a:spLocks noGrp="1"/>
          </p:cNvSpPr>
          <p:nvPr>
            <p:ph type="sldNum" sz="quarter" idx="12"/>
          </p:nvPr>
        </p:nvSpPr>
        <p:spPr/>
        <p:txBody>
          <a:bodyPr/>
          <a:lstStyle/>
          <a:p>
            <a:fld id="{3B6FBAF7-A086-4B1F-B66F-7453A1AC87DC}" type="slidenum">
              <a:rPr lang="de-DE" smtClean="0"/>
              <a:t>‹Nr.›</a:t>
            </a:fld>
            <a:endParaRPr lang="de-DE"/>
          </a:p>
        </p:txBody>
      </p:sp>
    </p:spTree>
    <p:extLst>
      <p:ext uri="{BB962C8B-B14F-4D97-AF65-F5344CB8AC3E}">
        <p14:creationId xmlns:p14="http://schemas.microsoft.com/office/powerpoint/2010/main" val="4232610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folie mit Bild (grafisch)">
    <p:spTree>
      <p:nvGrpSpPr>
        <p:cNvPr id="1" name=""/>
        <p:cNvGrpSpPr/>
        <p:nvPr/>
      </p:nvGrpSpPr>
      <p:grpSpPr>
        <a:xfrm>
          <a:off x="0" y="0"/>
          <a:ext cx="0" cy="0"/>
          <a:chOff x="0" y="0"/>
          <a:chExt cx="0" cy="0"/>
        </a:xfrm>
      </p:grpSpPr>
      <p:pic>
        <p:nvPicPr>
          <p:cNvPr id="5" name="Grafik 4"/>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8890" b="11538"/>
          <a:stretch/>
        </p:blipFill>
        <p:spPr>
          <a:xfrm>
            <a:off x="1273954" y="2708920"/>
            <a:ext cx="7872904" cy="4176464"/>
          </a:xfrm>
          <a:prstGeom prst="rect">
            <a:avLst/>
          </a:prstGeom>
        </p:spPr>
      </p:pic>
      <p:sp>
        <p:nvSpPr>
          <p:cNvPr id="6" name="Rectangle 30"/>
          <p:cNvSpPr>
            <a:spLocks noChangeAspect="1" noChangeArrowheads="1"/>
          </p:cNvSpPr>
          <p:nvPr/>
        </p:nvSpPr>
        <p:spPr bwMode="auto">
          <a:xfrm>
            <a:off x="3175" y="333375"/>
            <a:ext cx="287338" cy="287338"/>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7" name="Rectangle 31"/>
          <p:cNvSpPr>
            <a:spLocks noChangeArrowheads="1"/>
          </p:cNvSpPr>
          <p:nvPr/>
        </p:nvSpPr>
        <p:spPr bwMode="auto">
          <a:xfrm>
            <a:off x="3175" y="925513"/>
            <a:ext cx="287338" cy="287337"/>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8" name="Rectangle 32"/>
          <p:cNvSpPr>
            <a:spLocks noChangeArrowheads="1"/>
          </p:cNvSpPr>
          <p:nvPr/>
        </p:nvSpPr>
        <p:spPr bwMode="auto">
          <a:xfrm>
            <a:off x="3175" y="1517650"/>
            <a:ext cx="287338" cy="287338"/>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10" name="Rectangle 34"/>
          <p:cNvSpPr>
            <a:spLocks noChangeArrowheads="1"/>
          </p:cNvSpPr>
          <p:nvPr/>
        </p:nvSpPr>
        <p:spPr bwMode="auto">
          <a:xfrm>
            <a:off x="1587" y="2701925"/>
            <a:ext cx="287338" cy="287338"/>
          </a:xfrm>
          <a:prstGeom prst="rect">
            <a:avLst/>
          </a:prstGeom>
          <a:solidFill>
            <a:srgbClr val="DB2F36"/>
          </a:solidFill>
          <a:ln w="9525">
            <a:solidFill>
              <a:srgbClr val="DB2F36"/>
            </a:solidFill>
            <a:miter lim="800000"/>
            <a:headEnd/>
            <a:tailEnd/>
          </a:ln>
        </p:spPr>
        <p:txBody>
          <a:bodyPr wrap="none" anchor="ctr"/>
          <a:lstStyle/>
          <a:p>
            <a:endParaRPr lang="de-DE"/>
          </a:p>
        </p:txBody>
      </p:sp>
      <p:pic>
        <p:nvPicPr>
          <p:cNvPr id="11" name="Grafik 2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43888" y="333375"/>
            <a:ext cx="6794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4"/>
          <p:cNvSpPr>
            <a:spLocks noGrp="1" noChangeArrowheads="1"/>
          </p:cNvSpPr>
          <p:nvPr>
            <p:ph type="subTitle" idx="1"/>
          </p:nvPr>
        </p:nvSpPr>
        <p:spPr>
          <a:xfrm>
            <a:off x="487362" y="1979316"/>
            <a:ext cx="8435975" cy="70103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2000" rIns="0" bIns="0" numCol="1" anchor="t" anchorCtr="0" compatLnSpc="1">
            <a:prstTxWarp prst="textNoShape">
              <a:avLst/>
            </a:prstTxWarp>
          </a:bodyPr>
          <a:lstStyle>
            <a:lvl1pPr>
              <a:defRPr lang="de-DE" sz="2200" noProof="0" dirty="0" smtClean="0"/>
            </a:lvl1pPr>
          </a:lstStyle>
          <a:p>
            <a:pPr marL="0" lvl="0" indent="0">
              <a:lnSpc>
                <a:spcPts val="2400"/>
              </a:lnSpc>
              <a:spcAft>
                <a:spcPct val="0"/>
              </a:spcAft>
              <a:buNone/>
            </a:pPr>
            <a:r>
              <a:rPr lang="de-DE" noProof="0"/>
              <a:t>Formatvorlage des Untertitelmasters durch Klicken bearbeiten</a:t>
            </a:r>
            <a:endParaRPr lang="de-DE" noProof="0" dirty="0"/>
          </a:p>
        </p:txBody>
      </p:sp>
      <p:sp>
        <p:nvSpPr>
          <p:cNvPr id="12329" name="Rectangle 41"/>
          <p:cNvSpPr>
            <a:spLocks noGrp="1" noChangeArrowheads="1"/>
          </p:cNvSpPr>
          <p:nvPr>
            <p:ph type="ctrTitle" sz="quarter"/>
          </p:nvPr>
        </p:nvSpPr>
        <p:spPr>
          <a:xfrm>
            <a:off x="484188" y="925513"/>
            <a:ext cx="7688212" cy="990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lang="de-DE" noProof="0" dirty="0" smtClean="0"/>
            </a:lvl1pPr>
          </a:lstStyle>
          <a:p>
            <a:pPr lvl="0"/>
            <a:r>
              <a:rPr lang="de-DE" noProof="0"/>
              <a:t>Titelmasterformat durch Klicken bearbeiten</a:t>
            </a:r>
            <a:endParaRPr lang="de-DE" noProof="0" dirty="0"/>
          </a:p>
        </p:txBody>
      </p:sp>
      <p:sp>
        <p:nvSpPr>
          <p:cNvPr id="2" name="Rechteck 1"/>
          <p:cNvSpPr/>
          <p:nvPr userDrawn="1"/>
        </p:nvSpPr>
        <p:spPr>
          <a:xfrm>
            <a:off x="336720" y="2713744"/>
            <a:ext cx="2003032" cy="72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Picture 2"/>
          <p:cNvPicPr>
            <a:picLocks noChangeAspect="1" noChangeArrowheads="1"/>
          </p:cNvPicPr>
          <p:nvPr userDrawn="1"/>
        </p:nvPicPr>
        <p:blipFill rotWithShape="1">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l="-240" t="874" r="240" b="874"/>
          <a:stretch/>
        </p:blipFill>
        <p:spPr bwMode="auto">
          <a:xfrm>
            <a:off x="284633" y="2697638"/>
            <a:ext cx="2352675"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Box 7"/>
          <p:cNvSpPr txBox="1">
            <a:spLocks noChangeArrowheads="1"/>
          </p:cNvSpPr>
          <p:nvPr userDrawn="1"/>
        </p:nvSpPr>
        <p:spPr bwMode="auto">
          <a:xfrm>
            <a:off x="496888" y="260959"/>
            <a:ext cx="7343775"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de-DE" sz="1400" b="1" dirty="0">
                <a:solidFill>
                  <a:srgbClr val="003695"/>
                </a:solidFill>
              </a:rPr>
              <a:t>Hessisches</a:t>
            </a:r>
            <a:r>
              <a:rPr lang="de-DE" sz="1400" b="1" baseline="0" dirty="0">
                <a:solidFill>
                  <a:srgbClr val="003695"/>
                </a:solidFill>
              </a:rPr>
              <a:t> Ministerium </a:t>
            </a:r>
            <a:br>
              <a:rPr lang="de-DE" sz="1400" b="1" baseline="0" dirty="0">
                <a:solidFill>
                  <a:srgbClr val="003695"/>
                </a:solidFill>
              </a:rPr>
            </a:br>
            <a:r>
              <a:rPr lang="de-DE" sz="1400" b="1" baseline="0" dirty="0">
                <a:solidFill>
                  <a:srgbClr val="003695"/>
                </a:solidFill>
              </a:rPr>
              <a:t>für Kultus, Bildung und Chancen</a:t>
            </a:r>
            <a:endParaRPr lang="de-DE" sz="1200" dirty="0">
              <a:solidFill>
                <a:srgbClr val="003695"/>
              </a:solidFill>
            </a:endParaRPr>
          </a:p>
        </p:txBody>
      </p:sp>
      <p:sp>
        <p:nvSpPr>
          <p:cNvPr id="20" name="Rectangle 32"/>
          <p:cNvSpPr>
            <a:spLocks noChangeArrowheads="1"/>
          </p:cNvSpPr>
          <p:nvPr userDrawn="1"/>
        </p:nvSpPr>
        <p:spPr bwMode="auto">
          <a:xfrm>
            <a:off x="2849" y="2109787"/>
            <a:ext cx="287338" cy="287338"/>
          </a:xfrm>
          <a:prstGeom prst="rect">
            <a:avLst/>
          </a:prstGeom>
          <a:solidFill>
            <a:srgbClr val="DB2F36"/>
          </a:solidFill>
          <a:ln w="9525">
            <a:solidFill>
              <a:srgbClr val="DB2F36"/>
            </a:solidFill>
            <a:miter lim="800000"/>
            <a:headEnd/>
            <a:tailEnd/>
          </a:ln>
        </p:spPr>
        <p:txBody>
          <a:bodyPr wrap="none" anchor="ctr"/>
          <a:lstStyle/>
          <a:p>
            <a:endParaRPr lang="de-DE"/>
          </a:p>
        </p:txBody>
      </p:sp>
    </p:spTree>
    <p:extLst>
      <p:ext uri="{BB962C8B-B14F-4D97-AF65-F5344CB8AC3E}">
        <p14:creationId xmlns:p14="http://schemas.microsoft.com/office/powerpoint/2010/main" val="1818993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folie mit Bild (Schüler)">
    <p:spTree>
      <p:nvGrpSpPr>
        <p:cNvPr id="1" name=""/>
        <p:cNvGrpSpPr/>
        <p:nvPr/>
      </p:nvGrpSpPr>
      <p:grpSpPr>
        <a:xfrm>
          <a:off x="0" y="0"/>
          <a:ext cx="0" cy="0"/>
          <a:chOff x="0" y="0"/>
          <a:chExt cx="0" cy="0"/>
        </a:xfrm>
      </p:grpSpPr>
      <p:pic>
        <p:nvPicPr>
          <p:cNvPr id="4" name="Grafik 3"/>
          <p:cNvPicPr>
            <a:picLocks noChangeAspect="1"/>
          </p:cNvPicPr>
          <p:nvPr userDrawn="1"/>
        </p:nvPicPr>
        <p:blipFill rotWithShape="1">
          <a:blip r:embed="rId2">
            <a:extLst>
              <a:ext uri="{28A0092B-C50C-407E-A947-70E740481C1C}">
                <a14:useLocalDpi xmlns:a14="http://schemas.microsoft.com/office/drawing/2010/main" val="0"/>
              </a:ext>
            </a:extLst>
          </a:blip>
          <a:srcRect t="9774" b="9091"/>
          <a:stretch/>
        </p:blipFill>
        <p:spPr>
          <a:xfrm>
            <a:off x="1475656" y="2708920"/>
            <a:ext cx="7668344" cy="4147889"/>
          </a:xfrm>
          <a:prstGeom prst="rect">
            <a:avLst/>
          </a:prstGeom>
        </p:spPr>
      </p:pic>
      <p:sp>
        <p:nvSpPr>
          <p:cNvPr id="6" name="Rectangle 30"/>
          <p:cNvSpPr>
            <a:spLocks noChangeAspect="1" noChangeArrowheads="1"/>
          </p:cNvSpPr>
          <p:nvPr/>
        </p:nvSpPr>
        <p:spPr bwMode="auto">
          <a:xfrm>
            <a:off x="3175" y="333375"/>
            <a:ext cx="287338" cy="287338"/>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7" name="Rectangle 31"/>
          <p:cNvSpPr>
            <a:spLocks noChangeArrowheads="1"/>
          </p:cNvSpPr>
          <p:nvPr/>
        </p:nvSpPr>
        <p:spPr bwMode="auto">
          <a:xfrm>
            <a:off x="3175" y="925513"/>
            <a:ext cx="287338" cy="287337"/>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8" name="Rectangle 32"/>
          <p:cNvSpPr>
            <a:spLocks noChangeArrowheads="1"/>
          </p:cNvSpPr>
          <p:nvPr/>
        </p:nvSpPr>
        <p:spPr bwMode="auto">
          <a:xfrm>
            <a:off x="3175" y="1517650"/>
            <a:ext cx="287338" cy="287338"/>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10" name="Rectangle 34"/>
          <p:cNvSpPr>
            <a:spLocks noChangeArrowheads="1"/>
          </p:cNvSpPr>
          <p:nvPr/>
        </p:nvSpPr>
        <p:spPr bwMode="auto">
          <a:xfrm>
            <a:off x="1587" y="2701925"/>
            <a:ext cx="287338" cy="287338"/>
          </a:xfrm>
          <a:prstGeom prst="rect">
            <a:avLst/>
          </a:prstGeom>
          <a:solidFill>
            <a:srgbClr val="DB2F36"/>
          </a:solidFill>
          <a:ln w="9525">
            <a:solidFill>
              <a:srgbClr val="DB2F36"/>
            </a:solidFill>
            <a:miter lim="800000"/>
            <a:headEnd/>
            <a:tailEnd/>
          </a:ln>
        </p:spPr>
        <p:txBody>
          <a:bodyPr wrap="none" anchor="ctr"/>
          <a:lstStyle/>
          <a:p>
            <a:endParaRPr lang="de-DE"/>
          </a:p>
        </p:txBody>
      </p:sp>
      <p:pic>
        <p:nvPicPr>
          <p:cNvPr id="11" name="Grafik 2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43888" y="333375"/>
            <a:ext cx="6794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4"/>
          <p:cNvSpPr>
            <a:spLocks noGrp="1" noChangeArrowheads="1"/>
          </p:cNvSpPr>
          <p:nvPr>
            <p:ph type="subTitle" idx="1"/>
          </p:nvPr>
        </p:nvSpPr>
        <p:spPr>
          <a:xfrm>
            <a:off x="487362" y="1979316"/>
            <a:ext cx="8435975" cy="70103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2000" rIns="0" bIns="0" numCol="1" anchor="t" anchorCtr="0" compatLnSpc="1">
            <a:prstTxWarp prst="textNoShape">
              <a:avLst/>
            </a:prstTxWarp>
          </a:bodyPr>
          <a:lstStyle>
            <a:lvl1pPr>
              <a:defRPr lang="de-DE" sz="2200" noProof="0" dirty="0" smtClean="0"/>
            </a:lvl1pPr>
          </a:lstStyle>
          <a:p>
            <a:pPr marL="0" lvl="0" indent="0">
              <a:lnSpc>
                <a:spcPts val="2400"/>
              </a:lnSpc>
              <a:spcAft>
                <a:spcPct val="0"/>
              </a:spcAft>
              <a:buNone/>
            </a:pPr>
            <a:r>
              <a:rPr lang="de-DE" noProof="0"/>
              <a:t>Formatvorlage des Untertitelmasters durch Klicken bearbeiten</a:t>
            </a:r>
            <a:endParaRPr lang="de-DE" noProof="0" dirty="0"/>
          </a:p>
        </p:txBody>
      </p:sp>
      <p:sp>
        <p:nvSpPr>
          <p:cNvPr id="12329" name="Rectangle 41"/>
          <p:cNvSpPr>
            <a:spLocks noGrp="1" noChangeArrowheads="1"/>
          </p:cNvSpPr>
          <p:nvPr>
            <p:ph type="ctrTitle" sz="quarter"/>
          </p:nvPr>
        </p:nvSpPr>
        <p:spPr>
          <a:xfrm>
            <a:off x="484188" y="925513"/>
            <a:ext cx="7688212" cy="990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lang="de-DE" noProof="0" dirty="0" smtClean="0"/>
            </a:lvl1pPr>
          </a:lstStyle>
          <a:p>
            <a:pPr lvl="0"/>
            <a:r>
              <a:rPr lang="de-DE" noProof="0"/>
              <a:t>Titelmasterformat durch Klicken bearbeiten</a:t>
            </a:r>
            <a:endParaRPr lang="de-DE" noProof="0" dirty="0"/>
          </a:p>
        </p:txBody>
      </p:sp>
      <p:sp>
        <p:nvSpPr>
          <p:cNvPr id="2" name="Rechteck 1"/>
          <p:cNvSpPr/>
          <p:nvPr userDrawn="1"/>
        </p:nvSpPr>
        <p:spPr>
          <a:xfrm>
            <a:off x="336720" y="2713744"/>
            <a:ext cx="2003032" cy="72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Picture 2"/>
          <p:cNvPicPr>
            <a:picLocks noChangeAspect="1" noChangeArrowheads="1"/>
          </p:cNvPicPr>
          <p:nvPr userDrawn="1"/>
        </p:nvPicPr>
        <p:blipFill rotWithShape="1">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l="-240" t="874" r="240" b="874"/>
          <a:stretch/>
        </p:blipFill>
        <p:spPr bwMode="auto">
          <a:xfrm>
            <a:off x="284633" y="2697638"/>
            <a:ext cx="2352675"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Box 7"/>
          <p:cNvSpPr txBox="1">
            <a:spLocks noChangeArrowheads="1"/>
          </p:cNvSpPr>
          <p:nvPr userDrawn="1"/>
        </p:nvSpPr>
        <p:spPr bwMode="auto">
          <a:xfrm>
            <a:off x="496888" y="260959"/>
            <a:ext cx="7343775"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de-DE" sz="1400" b="1" dirty="0">
                <a:solidFill>
                  <a:srgbClr val="003695"/>
                </a:solidFill>
              </a:rPr>
              <a:t>Hessisches</a:t>
            </a:r>
            <a:r>
              <a:rPr lang="de-DE" sz="1400" b="1" baseline="0" dirty="0">
                <a:solidFill>
                  <a:srgbClr val="003695"/>
                </a:solidFill>
              </a:rPr>
              <a:t> Ministerium </a:t>
            </a:r>
            <a:br>
              <a:rPr lang="de-DE" sz="1400" b="1" baseline="0" dirty="0">
                <a:solidFill>
                  <a:srgbClr val="003695"/>
                </a:solidFill>
              </a:rPr>
            </a:br>
            <a:r>
              <a:rPr lang="de-DE" sz="1400" b="1" baseline="0" dirty="0">
                <a:solidFill>
                  <a:srgbClr val="003695"/>
                </a:solidFill>
              </a:rPr>
              <a:t>für Kultus, Bildung und Chancen</a:t>
            </a:r>
            <a:endParaRPr lang="de-DE" sz="1200" dirty="0">
              <a:solidFill>
                <a:srgbClr val="003695"/>
              </a:solidFill>
            </a:endParaRPr>
          </a:p>
        </p:txBody>
      </p:sp>
      <p:sp>
        <p:nvSpPr>
          <p:cNvPr id="20" name="Rectangle 32"/>
          <p:cNvSpPr>
            <a:spLocks noChangeArrowheads="1"/>
          </p:cNvSpPr>
          <p:nvPr userDrawn="1"/>
        </p:nvSpPr>
        <p:spPr bwMode="auto">
          <a:xfrm>
            <a:off x="2849" y="2109787"/>
            <a:ext cx="287338" cy="287338"/>
          </a:xfrm>
          <a:prstGeom prst="rect">
            <a:avLst/>
          </a:prstGeom>
          <a:solidFill>
            <a:srgbClr val="DB2F36"/>
          </a:solidFill>
          <a:ln w="9525">
            <a:solidFill>
              <a:srgbClr val="DB2F36"/>
            </a:solidFill>
            <a:miter lim="800000"/>
            <a:headEnd/>
            <a:tailEnd/>
          </a:ln>
        </p:spPr>
        <p:txBody>
          <a:bodyPr wrap="none" anchor="ctr"/>
          <a:lstStyle/>
          <a:p>
            <a:endParaRPr lang="de-DE"/>
          </a:p>
        </p:txBody>
      </p:sp>
    </p:spTree>
    <p:extLst>
      <p:ext uri="{BB962C8B-B14F-4D97-AF65-F5344CB8AC3E}">
        <p14:creationId xmlns:p14="http://schemas.microsoft.com/office/powerpoint/2010/main" val="211744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elfolie mit Bild (Unterricht)">
    <p:spTree>
      <p:nvGrpSpPr>
        <p:cNvPr id="1" name=""/>
        <p:cNvGrpSpPr/>
        <p:nvPr/>
      </p:nvGrpSpPr>
      <p:grpSpPr>
        <a:xfrm>
          <a:off x="0" y="0"/>
          <a:ext cx="0" cy="0"/>
          <a:chOff x="0" y="0"/>
          <a:chExt cx="0" cy="0"/>
        </a:xfrm>
      </p:grpSpPr>
      <p:pic>
        <p:nvPicPr>
          <p:cNvPr id="3" name="Grafik 2"/>
          <p:cNvPicPr>
            <a:picLocks noChangeAspect="1"/>
          </p:cNvPicPr>
          <p:nvPr userDrawn="1"/>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15068" b="4000"/>
          <a:stretch/>
        </p:blipFill>
        <p:spPr>
          <a:xfrm>
            <a:off x="1403648" y="2709144"/>
            <a:ext cx="7740352" cy="4176240"/>
          </a:xfrm>
          <a:prstGeom prst="rect">
            <a:avLst/>
          </a:prstGeom>
        </p:spPr>
      </p:pic>
      <p:sp>
        <p:nvSpPr>
          <p:cNvPr id="6" name="Rectangle 30"/>
          <p:cNvSpPr>
            <a:spLocks noChangeAspect="1" noChangeArrowheads="1"/>
          </p:cNvSpPr>
          <p:nvPr/>
        </p:nvSpPr>
        <p:spPr bwMode="auto">
          <a:xfrm>
            <a:off x="3175" y="333375"/>
            <a:ext cx="287338" cy="287338"/>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7" name="Rectangle 31"/>
          <p:cNvSpPr>
            <a:spLocks noChangeArrowheads="1"/>
          </p:cNvSpPr>
          <p:nvPr/>
        </p:nvSpPr>
        <p:spPr bwMode="auto">
          <a:xfrm>
            <a:off x="3175" y="925513"/>
            <a:ext cx="287338" cy="287337"/>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8" name="Rectangle 32"/>
          <p:cNvSpPr>
            <a:spLocks noChangeArrowheads="1"/>
          </p:cNvSpPr>
          <p:nvPr/>
        </p:nvSpPr>
        <p:spPr bwMode="auto">
          <a:xfrm>
            <a:off x="3175" y="1517650"/>
            <a:ext cx="287338" cy="287338"/>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10" name="Rectangle 34"/>
          <p:cNvSpPr>
            <a:spLocks noChangeArrowheads="1"/>
          </p:cNvSpPr>
          <p:nvPr/>
        </p:nvSpPr>
        <p:spPr bwMode="auto">
          <a:xfrm>
            <a:off x="1587" y="2701925"/>
            <a:ext cx="287338" cy="287338"/>
          </a:xfrm>
          <a:prstGeom prst="rect">
            <a:avLst/>
          </a:prstGeom>
          <a:solidFill>
            <a:srgbClr val="DB2F36"/>
          </a:solidFill>
          <a:ln w="9525">
            <a:solidFill>
              <a:srgbClr val="DB2F36"/>
            </a:solidFill>
            <a:miter lim="800000"/>
            <a:headEnd/>
            <a:tailEnd/>
          </a:ln>
        </p:spPr>
        <p:txBody>
          <a:bodyPr wrap="none" anchor="ctr"/>
          <a:lstStyle/>
          <a:p>
            <a:endParaRPr lang="de-DE"/>
          </a:p>
        </p:txBody>
      </p:sp>
      <p:pic>
        <p:nvPicPr>
          <p:cNvPr id="11" name="Grafik 22"/>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43888" y="333375"/>
            <a:ext cx="6794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4"/>
          <p:cNvSpPr>
            <a:spLocks noGrp="1" noChangeArrowheads="1"/>
          </p:cNvSpPr>
          <p:nvPr>
            <p:ph type="subTitle" idx="1"/>
          </p:nvPr>
        </p:nvSpPr>
        <p:spPr>
          <a:xfrm>
            <a:off x="487362" y="1979316"/>
            <a:ext cx="8435975" cy="70103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2000" rIns="0" bIns="0" numCol="1" anchor="t" anchorCtr="0" compatLnSpc="1">
            <a:prstTxWarp prst="textNoShape">
              <a:avLst/>
            </a:prstTxWarp>
          </a:bodyPr>
          <a:lstStyle>
            <a:lvl1pPr>
              <a:defRPr lang="de-DE" sz="2200" noProof="0" dirty="0" smtClean="0"/>
            </a:lvl1pPr>
          </a:lstStyle>
          <a:p>
            <a:pPr marL="0" lvl="0" indent="0">
              <a:lnSpc>
                <a:spcPts val="2400"/>
              </a:lnSpc>
              <a:spcAft>
                <a:spcPct val="0"/>
              </a:spcAft>
              <a:buNone/>
            </a:pPr>
            <a:r>
              <a:rPr lang="de-DE" noProof="0"/>
              <a:t>Formatvorlage des Untertitelmasters durch Klicken bearbeiten</a:t>
            </a:r>
            <a:endParaRPr lang="de-DE" noProof="0" dirty="0"/>
          </a:p>
        </p:txBody>
      </p:sp>
      <p:sp>
        <p:nvSpPr>
          <p:cNvPr id="12329" name="Rectangle 41"/>
          <p:cNvSpPr>
            <a:spLocks noGrp="1" noChangeArrowheads="1"/>
          </p:cNvSpPr>
          <p:nvPr>
            <p:ph type="ctrTitle" sz="quarter"/>
          </p:nvPr>
        </p:nvSpPr>
        <p:spPr>
          <a:xfrm>
            <a:off x="484188" y="925513"/>
            <a:ext cx="7688212" cy="990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lang="de-DE" noProof="0" dirty="0" smtClean="0"/>
            </a:lvl1pPr>
          </a:lstStyle>
          <a:p>
            <a:pPr lvl="0"/>
            <a:r>
              <a:rPr lang="de-DE" noProof="0"/>
              <a:t>Titelmasterformat durch Klicken bearbeiten</a:t>
            </a:r>
            <a:endParaRPr lang="de-DE" noProof="0" dirty="0"/>
          </a:p>
        </p:txBody>
      </p:sp>
      <p:sp>
        <p:nvSpPr>
          <p:cNvPr id="2" name="Rechteck 1"/>
          <p:cNvSpPr/>
          <p:nvPr userDrawn="1"/>
        </p:nvSpPr>
        <p:spPr>
          <a:xfrm>
            <a:off x="336720" y="2713744"/>
            <a:ext cx="2003032" cy="72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Picture 2"/>
          <p:cNvPicPr>
            <a:picLocks noChangeAspect="1" noChangeArrowheads="1"/>
          </p:cNvPicPr>
          <p:nvPr userDrawn="1"/>
        </p:nvPicPr>
        <p:blipFill rotWithShape="1">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l="-240" t="874" r="240" b="874"/>
          <a:stretch/>
        </p:blipFill>
        <p:spPr bwMode="auto">
          <a:xfrm>
            <a:off x="284633" y="2697638"/>
            <a:ext cx="2352675"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Box 7"/>
          <p:cNvSpPr txBox="1">
            <a:spLocks noChangeArrowheads="1"/>
          </p:cNvSpPr>
          <p:nvPr userDrawn="1"/>
        </p:nvSpPr>
        <p:spPr bwMode="auto">
          <a:xfrm>
            <a:off x="496888" y="260959"/>
            <a:ext cx="7343775"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de-DE" sz="1400" b="1" dirty="0">
                <a:solidFill>
                  <a:srgbClr val="003695"/>
                </a:solidFill>
              </a:rPr>
              <a:t>Hessisches</a:t>
            </a:r>
            <a:r>
              <a:rPr lang="de-DE" sz="1400" b="1" baseline="0" dirty="0">
                <a:solidFill>
                  <a:srgbClr val="003695"/>
                </a:solidFill>
              </a:rPr>
              <a:t> Ministerium </a:t>
            </a:r>
            <a:br>
              <a:rPr lang="de-DE" sz="1400" b="1" baseline="0" dirty="0">
                <a:solidFill>
                  <a:srgbClr val="003695"/>
                </a:solidFill>
              </a:rPr>
            </a:br>
            <a:r>
              <a:rPr lang="de-DE" sz="1400" b="1" baseline="0" dirty="0">
                <a:solidFill>
                  <a:srgbClr val="003695"/>
                </a:solidFill>
              </a:rPr>
              <a:t>für Kultus, Bildung und Chancen</a:t>
            </a:r>
            <a:endParaRPr lang="de-DE" sz="1200" dirty="0">
              <a:solidFill>
                <a:srgbClr val="003695"/>
              </a:solidFill>
            </a:endParaRPr>
          </a:p>
        </p:txBody>
      </p:sp>
      <p:sp>
        <p:nvSpPr>
          <p:cNvPr id="20" name="Rectangle 32"/>
          <p:cNvSpPr>
            <a:spLocks noChangeArrowheads="1"/>
          </p:cNvSpPr>
          <p:nvPr userDrawn="1"/>
        </p:nvSpPr>
        <p:spPr bwMode="auto">
          <a:xfrm>
            <a:off x="2849" y="2109787"/>
            <a:ext cx="287338" cy="287338"/>
          </a:xfrm>
          <a:prstGeom prst="rect">
            <a:avLst/>
          </a:prstGeom>
          <a:solidFill>
            <a:srgbClr val="DB2F36"/>
          </a:solidFill>
          <a:ln w="9525">
            <a:solidFill>
              <a:srgbClr val="DB2F36"/>
            </a:solidFill>
            <a:miter lim="800000"/>
            <a:headEnd/>
            <a:tailEnd/>
          </a:ln>
        </p:spPr>
        <p:txBody>
          <a:bodyPr wrap="none" anchor="ctr"/>
          <a:lstStyle/>
          <a:p>
            <a:endParaRPr lang="de-DE"/>
          </a:p>
        </p:txBody>
      </p:sp>
    </p:spTree>
    <p:extLst>
      <p:ext uri="{BB962C8B-B14F-4D97-AF65-F5344CB8AC3E}">
        <p14:creationId xmlns:p14="http://schemas.microsoft.com/office/powerpoint/2010/main" val="643910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elfolie mit Lehrer">
    <p:spTree>
      <p:nvGrpSpPr>
        <p:cNvPr id="1" name=""/>
        <p:cNvGrpSpPr/>
        <p:nvPr/>
      </p:nvGrpSpPr>
      <p:grpSpPr>
        <a:xfrm>
          <a:off x="0" y="0"/>
          <a:ext cx="0" cy="0"/>
          <a:chOff x="0" y="0"/>
          <a:chExt cx="0" cy="0"/>
        </a:xfrm>
      </p:grpSpPr>
      <p:pic>
        <p:nvPicPr>
          <p:cNvPr id="3" name="Grafik 2"/>
          <p:cNvPicPr>
            <a:picLocks noChangeAspect="1"/>
          </p:cNvPicPr>
          <p:nvPr userDrawn="1"/>
        </p:nvPicPr>
        <p:blipFill rotWithShape="1">
          <a:blip r:embed="rId2">
            <a:extLst>
              <a:ext uri="{28A0092B-C50C-407E-A947-70E740481C1C}">
                <a14:useLocalDpi xmlns:a14="http://schemas.microsoft.com/office/drawing/2010/main" val="0"/>
              </a:ext>
            </a:extLst>
          </a:blip>
          <a:srcRect t="17850"/>
          <a:stretch/>
        </p:blipFill>
        <p:spPr>
          <a:xfrm>
            <a:off x="1475656" y="2695180"/>
            <a:ext cx="7668344" cy="4199729"/>
          </a:xfrm>
          <a:prstGeom prst="rect">
            <a:avLst/>
          </a:prstGeom>
        </p:spPr>
      </p:pic>
      <p:sp>
        <p:nvSpPr>
          <p:cNvPr id="6" name="Rectangle 30"/>
          <p:cNvSpPr>
            <a:spLocks noChangeAspect="1" noChangeArrowheads="1"/>
          </p:cNvSpPr>
          <p:nvPr/>
        </p:nvSpPr>
        <p:spPr bwMode="auto">
          <a:xfrm>
            <a:off x="3175" y="333375"/>
            <a:ext cx="287338" cy="287338"/>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7" name="Rectangle 31"/>
          <p:cNvSpPr>
            <a:spLocks noChangeArrowheads="1"/>
          </p:cNvSpPr>
          <p:nvPr/>
        </p:nvSpPr>
        <p:spPr bwMode="auto">
          <a:xfrm>
            <a:off x="3175" y="925513"/>
            <a:ext cx="287338" cy="287337"/>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8" name="Rectangle 32"/>
          <p:cNvSpPr>
            <a:spLocks noChangeArrowheads="1"/>
          </p:cNvSpPr>
          <p:nvPr/>
        </p:nvSpPr>
        <p:spPr bwMode="auto">
          <a:xfrm>
            <a:off x="3175" y="1517650"/>
            <a:ext cx="287338" cy="287338"/>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9" name="Rectangle 33"/>
          <p:cNvSpPr>
            <a:spLocks noChangeArrowheads="1"/>
          </p:cNvSpPr>
          <p:nvPr/>
        </p:nvSpPr>
        <p:spPr bwMode="auto">
          <a:xfrm>
            <a:off x="3175" y="2109788"/>
            <a:ext cx="287338" cy="287337"/>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10" name="Rectangle 34"/>
          <p:cNvSpPr>
            <a:spLocks noChangeArrowheads="1"/>
          </p:cNvSpPr>
          <p:nvPr/>
        </p:nvSpPr>
        <p:spPr bwMode="auto">
          <a:xfrm>
            <a:off x="1587" y="2701925"/>
            <a:ext cx="287338" cy="287338"/>
          </a:xfrm>
          <a:prstGeom prst="rect">
            <a:avLst/>
          </a:prstGeom>
          <a:solidFill>
            <a:srgbClr val="DB2F36"/>
          </a:solidFill>
          <a:ln w="9525">
            <a:solidFill>
              <a:srgbClr val="DB2F36"/>
            </a:solidFill>
            <a:miter lim="800000"/>
            <a:headEnd/>
            <a:tailEnd/>
          </a:ln>
        </p:spPr>
        <p:txBody>
          <a:bodyPr wrap="none" anchor="ctr"/>
          <a:lstStyle/>
          <a:p>
            <a:endParaRPr lang="de-DE"/>
          </a:p>
        </p:txBody>
      </p:sp>
      <p:pic>
        <p:nvPicPr>
          <p:cNvPr id="11" name="Grafik 2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43888" y="333375"/>
            <a:ext cx="6794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4"/>
          <p:cNvSpPr>
            <a:spLocks noGrp="1" noChangeArrowheads="1"/>
          </p:cNvSpPr>
          <p:nvPr>
            <p:ph type="subTitle" idx="1"/>
          </p:nvPr>
        </p:nvSpPr>
        <p:spPr>
          <a:xfrm>
            <a:off x="487362" y="1979316"/>
            <a:ext cx="8435975" cy="70103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2000" rIns="0" bIns="0" numCol="1" anchor="t" anchorCtr="0" compatLnSpc="1">
            <a:prstTxWarp prst="textNoShape">
              <a:avLst/>
            </a:prstTxWarp>
          </a:bodyPr>
          <a:lstStyle>
            <a:lvl1pPr>
              <a:defRPr lang="de-DE" sz="2200" noProof="0" dirty="0" smtClean="0"/>
            </a:lvl1pPr>
          </a:lstStyle>
          <a:p>
            <a:pPr marL="0" lvl="0" indent="0">
              <a:lnSpc>
                <a:spcPts val="2400"/>
              </a:lnSpc>
              <a:spcAft>
                <a:spcPct val="0"/>
              </a:spcAft>
              <a:buNone/>
            </a:pPr>
            <a:r>
              <a:rPr lang="de-DE" noProof="0"/>
              <a:t>Formatvorlage des Untertitelmasters durch Klicken bearbeiten</a:t>
            </a:r>
            <a:endParaRPr lang="de-DE" noProof="0" dirty="0"/>
          </a:p>
        </p:txBody>
      </p:sp>
      <p:sp>
        <p:nvSpPr>
          <p:cNvPr id="12329" name="Rectangle 41"/>
          <p:cNvSpPr>
            <a:spLocks noGrp="1" noChangeArrowheads="1"/>
          </p:cNvSpPr>
          <p:nvPr>
            <p:ph type="ctrTitle" sz="quarter"/>
          </p:nvPr>
        </p:nvSpPr>
        <p:spPr>
          <a:xfrm>
            <a:off x="484188" y="925513"/>
            <a:ext cx="7688212" cy="990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lang="de-DE" noProof="0" dirty="0" smtClean="0"/>
            </a:lvl1pPr>
          </a:lstStyle>
          <a:p>
            <a:pPr lvl="0"/>
            <a:r>
              <a:rPr lang="de-DE" noProof="0"/>
              <a:t>Titelmasterformat durch Klicken bearbeiten</a:t>
            </a:r>
            <a:endParaRPr lang="de-DE" noProof="0" dirty="0"/>
          </a:p>
        </p:txBody>
      </p:sp>
      <p:sp>
        <p:nvSpPr>
          <p:cNvPr id="2" name="Rechteck 1"/>
          <p:cNvSpPr/>
          <p:nvPr userDrawn="1"/>
        </p:nvSpPr>
        <p:spPr>
          <a:xfrm>
            <a:off x="336720" y="2713744"/>
            <a:ext cx="2003032" cy="72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Picture 2"/>
          <p:cNvPicPr>
            <a:picLocks noChangeAspect="1" noChangeArrowheads="1"/>
          </p:cNvPicPr>
          <p:nvPr userDrawn="1"/>
        </p:nvPicPr>
        <p:blipFill rotWithShape="1">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l="-240" t="874" r="240" b="874"/>
          <a:stretch/>
        </p:blipFill>
        <p:spPr bwMode="auto">
          <a:xfrm>
            <a:off x="286816" y="2699072"/>
            <a:ext cx="2364504" cy="41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Box 7"/>
          <p:cNvSpPr txBox="1">
            <a:spLocks noChangeArrowheads="1"/>
          </p:cNvSpPr>
          <p:nvPr userDrawn="1"/>
        </p:nvSpPr>
        <p:spPr bwMode="auto">
          <a:xfrm>
            <a:off x="496888" y="260959"/>
            <a:ext cx="7343775"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de-DE" sz="1400" b="1" dirty="0">
                <a:solidFill>
                  <a:srgbClr val="003695"/>
                </a:solidFill>
              </a:rPr>
              <a:t>Hessisches</a:t>
            </a:r>
            <a:r>
              <a:rPr lang="de-DE" sz="1400" b="1" baseline="0" dirty="0">
                <a:solidFill>
                  <a:srgbClr val="003695"/>
                </a:solidFill>
              </a:rPr>
              <a:t> Ministerium </a:t>
            </a:r>
            <a:br>
              <a:rPr lang="de-DE" sz="1400" b="1" baseline="0" dirty="0">
                <a:solidFill>
                  <a:srgbClr val="003695"/>
                </a:solidFill>
              </a:rPr>
            </a:br>
            <a:r>
              <a:rPr lang="de-DE" sz="1400" b="1" baseline="0" dirty="0">
                <a:solidFill>
                  <a:srgbClr val="003695"/>
                </a:solidFill>
              </a:rPr>
              <a:t>für Kultus, Bildung und Chancen</a:t>
            </a:r>
            <a:endParaRPr lang="de-DE" sz="1200" dirty="0">
              <a:solidFill>
                <a:srgbClr val="003695"/>
              </a:solidFill>
            </a:endParaRPr>
          </a:p>
        </p:txBody>
      </p:sp>
    </p:spTree>
    <p:extLst>
      <p:ext uri="{BB962C8B-B14F-4D97-AF65-F5344CB8AC3E}">
        <p14:creationId xmlns:p14="http://schemas.microsoft.com/office/powerpoint/2010/main" val="667413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elfolie mit eigenem Bild">
    <p:spTree>
      <p:nvGrpSpPr>
        <p:cNvPr id="1" name=""/>
        <p:cNvGrpSpPr/>
        <p:nvPr/>
      </p:nvGrpSpPr>
      <p:grpSpPr>
        <a:xfrm>
          <a:off x="0" y="0"/>
          <a:ext cx="0" cy="0"/>
          <a:chOff x="0" y="0"/>
          <a:chExt cx="0" cy="0"/>
        </a:xfrm>
      </p:grpSpPr>
      <p:sp>
        <p:nvSpPr>
          <p:cNvPr id="16" name="Rechteck 15"/>
          <p:cNvSpPr/>
          <p:nvPr userDrawn="1"/>
        </p:nvSpPr>
        <p:spPr>
          <a:xfrm>
            <a:off x="293303" y="2698921"/>
            <a:ext cx="8851646" cy="417600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t>[</a:t>
            </a:r>
            <a:r>
              <a:rPr lang="de-DE" sz="3600" baseline="0" dirty="0"/>
              <a:t> eigenes Bild einfügen ]</a:t>
            </a:r>
            <a:endParaRPr lang="de-DE" sz="3600" dirty="0"/>
          </a:p>
        </p:txBody>
      </p:sp>
      <p:sp>
        <p:nvSpPr>
          <p:cNvPr id="6" name="Rectangle 30"/>
          <p:cNvSpPr>
            <a:spLocks noChangeAspect="1" noChangeArrowheads="1"/>
          </p:cNvSpPr>
          <p:nvPr/>
        </p:nvSpPr>
        <p:spPr bwMode="auto">
          <a:xfrm>
            <a:off x="3175" y="333375"/>
            <a:ext cx="287338" cy="287338"/>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7" name="Rectangle 31"/>
          <p:cNvSpPr>
            <a:spLocks noChangeArrowheads="1"/>
          </p:cNvSpPr>
          <p:nvPr/>
        </p:nvSpPr>
        <p:spPr bwMode="auto">
          <a:xfrm>
            <a:off x="3175" y="925513"/>
            <a:ext cx="287338" cy="287337"/>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8" name="Rectangle 32"/>
          <p:cNvSpPr>
            <a:spLocks noChangeArrowheads="1"/>
          </p:cNvSpPr>
          <p:nvPr/>
        </p:nvSpPr>
        <p:spPr bwMode="auto">
          <a:xfrm>
            <a:off x="3175" y="1517650"/>
            <a:ext cx="287338" cy="287338"/>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9" name="Rectangle 33"/>
          <p:cNvSpPr>
            <a:spLocks noChangeArrowheads="1"/>
          </p:cNvSpPr>
          <p:nvPr/>
        </p:nvSpPr>
        <p:spPr bwMode="auto">
          <a:xfrm>
            <a:off x="3175" y="2109788"/>
            <a:ext cx="287338" cy="287337"/>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10" name="Rectangle 34"/>
          <p:cNvSpPr>
            <a:spLocks noChangeArrowheads="1"/>
          </p:cNvSpPr>
          <p:nvPr/>
        </p:nvSpPr>
        <p:spPr bwMode="auto">
          <a:xfrm>
            <a:off x="1587" y="2701925"/>
            <a:ext cx="287338" cy="287338"/>
          </a:xfrm>
          <a:prstGeom prst="rect">
            <a:avLst/>
          </a:prstGeom>
          <a:solidFill>
            <a:srgbClr val="DB2F36"/>
          </a:solidFill>
          <a:ln w="9525">
            <a:solidFill>
              <a:srgbClr val="DB2F36"/>
            </a:solidFill>
            <a:miter lim="800000"/>
            <a:headEnd/>
            <a:tailEnd/>
          </a:ln>
        </p:spPr>
        <p:txBody>
          <a:bodyPr wrap="none" anchor="ctr"/>
          <a:lstStyle/>
          <a:p>
            <a:endParaRPr lang="de-DE"/>
          </a:p>
        </p:txBody>
      </p:sp>
      <p:pic>
        <p:nvPicPr>
          <p:cNvPr id="11" name="Grafik 2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333375"/>
            <a:ext cx="6794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4"/>
          <p:cNvSpPr>
            <a:spLocks noGrp="1" noChangeArrowheads="1"/>
          </p:cNvSpPr>
          <p:nvPr>
            <p:ph type="subTitle" idx="1"/>
          </p:nvPr>
        </p:nvSpPr>
        <p:spPr>
          <a:xfrm>
            <a:off x="487362" y="1979316"/>
            <a:ext cx="8435975" cy="70103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2000" rIns="0" bIns="0" numCol="1" anchor="t" anchorCtr="0" compatLnSpc="1">
            <a:prstTxWarp prst="textNoShape">
              <a:avLst/>
            </a:prstTxWarp>
          </a:bodyPr>
          <a:lstStyle>
            <a:lvl1pPr>
              <a:defRPr lang="de-DE" sz="2200" noProof="0" smtClean="0">
                <a:solidFill>
                  <a:schemeClr val="tx1"/>
                </a:solidFill>
                <a:latin typeface="+mn-lt"/>
                <a:ea typeface="+mn-ea"/>
                <a:cs typeface="+mn-cs"/>
              </a:defRPr>
            </a:lvl1pPr>
          </a:lstStyle>
          <a:p>
            <a:pPr marL="0" lvl="0" indent="0">
              <a:lnSpc>
                <a:spcPts val="2400"/>
              </a:lnSpc>
              <a:spcAft>
                <a:spcPct val="0"/>
              </a:spcAft>
              <a:buNone/>
            </a:pPr>
            <a:r>
              <a:rPr lang="de-DE" noProof="0"/>
              <a:t>Formatvorlage des Untertitelmasters durch Klicken bearbeiten</a:t>
            </a:r>
            <a:endParaRPr lang="de-DE" noProof="0" dirty="0"/>
          </a:p>
        </p:txBody>
      </p:sp>
      <p:sp>
        <p:nvSpPr>
          <p:cNvPr id="12329" name="Rectangle 41"/>
          <p:cNvSpPr>
            <a:spLocks noGrp="1" noChangeArrowheads="1"/>
          </p:cNvSpPr>
          <p:nvPr>
            <p:ph type="ctrTitle" sz="quarter"/>
          </p:nvPr>
        </p:nvSpPr>
        <p:spPr>
          <a:xfrm>
            <a:off x="484188" y="925513"/>
            <a:ext cx="7688212" cy="990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lang="de-DE" noProof="0" dirty="0" smtClean="0"/>
            </a:lvl1pPr>
          </a:lstStyle>
          <a:p>
            <a:pPr lvl="0"/>
            <a:r>
              <a:rPr lang="de-DE" noProof="0"/>
              <a:t>Titelmasterformat durch Klicken bearbeiten</a:t>
            </a:r>
            <a:endParaRPr lang="de-DE" noProof="0" dirty="0"/>
          </a:p>
        </p:txBody>
      </p:sp>
      <p:sp>
        <p:nvSpPr>
          <p:cNvPr id="2" name="Rechteck 1"/>
          <p:cNvSpPr/>
          <p:nvPr userDrawn="1"/>
        </p:nvSpPr>
        <p:spPr>
          <a:xfrm>
            <a:off x="336720" y="2713744"/>
            <a:ext cx="2003032" cy="72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Picture 2"/>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l="-240" t="874" r="240" b="874"/>
          <a:stretch/>
        </p:blipFill>
        <p:spPr bwMode="auto">
          <a:xfrm>
            <a:off x="284633" y="2697162"/>
            <a:ext cx="2352675" cy="417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Box 7"/>
          <p:cNvSpPr txBox="1">
            <a:spLocks noChangeArrowheads="1"/>
          </p:cNvSpPr>
          <p:nvPr userDrawn="1"/>
        </p:nvSpPr>
        <p:spPr bwMode="auto">
          <a:xfrm>
            <a:off x="496888" y="260959"/>
            <a:ext cx="7343775"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de-DE" sz="1400" b="1" dirty="0">
                <a:solidFill>
                  <a:srgbClr val="003695"/>
                </a:solidFill>
              </a:rPr>
              <a:t>Hessisches</a:t>
            </a:r>
            <a:r>
              <a:rPr lang="de-DE" sz="1400" b="1" baseline="0" dirty="0">
                <a:solidFill>
                  <a:srgbClr val="003695"/>
                </a:solidFill>
              </a:rPr>
              <a:t> Ministerium </a:t>
            </a:r>
            <a:br>
              <a:rPr lang="de-DE" sz="1400" b="1" baseline="0" dirty="0">
                <a:solidFill>
                  <a:srgbClr val="003695"/>
                </a:solidFill>
              </a:rPr>
            </a:br>
            <a:r>
              <a:rPr lang="de-DE" sz="1400" b="1" baseline="0" dirty="0">
                <a:solidFill>
                  <a:srgbClr val="003695"/>
                </a:solidFill>
              </a:rPr>
              <a:t>für Kultus, Bildung und Chancen</a:t>
            </a:r>
            <a:endParaRPr lang="de-DE" sz="1200" dirty="0">
              <a:solidFill>
                <a:srgbClr val="003695"/>
              </a:solidFill>
            </a:endParaRPr>
          </a:p>
        </p:txBody>
      </p:sp>
    </p:spTree>
    <p:extLst>
      <p:ext uri="{BB962C8B-B14F-4D97-AF65-F5344CB8AC3E}">
        <p14:creationId xmlns:p14="http://schemas.microsoft.com/office/powerpoint/2010/main" val="479247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Textfolie">
    <p:spTree>
      <p:nvGrpSpPr>
        <p:cNvPr id="1" name=""/>
        <p:cNvGrpSpPr/>
        <p:nvPr/>
      </p:nvGrpSpPr>
      <p:grpSpPr>
        <a:xfrm>
          <a:off x="0" y="0"/>
          <a:ext cx="0" cy="0"/>
          <a:chOff x="0" y="0"/>
          <a:chExt cx="0" cy="0"/>
        </a:xfrm>
      </p:grpSpPr>
      <p:sp>
        <p:nvSpPr>
          <p:cNvPr id="27" name="Rectangle 2"/>
          <p:cNvSpPr>
            <a:spLocks noGrp="1" noChangeArrowheads="1"/>
          </p:cNvSpPr>
          <p:nvPr>
            <p:ph type="title"/>
          </p:nvPr>
        </p:nvSpPr>
        <p:spPr bwMode="auto">
          <a:xfrm>
            <a:off x="531813" y="893763"/>
            <a:ext cx="8432800"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rgbClr val="003695"/>
                </a:solidFill>
              </a:defRPr>
            </a:lvl1pPr>
          </a:lstStyle>
          <a:p>
            <a:pPr lvl="0"/>
            <a:r>
              <a:rPr lang="de-DE"/>
              <a:t>Titelmasterformat durch Klicken bearbeiten</a:t>
            </a:r>
            <a:endParaRPr lang="de-DE" dirty="0"/>
          </a:p>
        </p:txBody>
      </p:sp>
      <p:sp>
        <p:nvSpPr>
          <p:cNvPr id="28" name="Rectangle 19"/>
          <p:cNvSpPr>
            <a:spLocks noGrp="1" noChangeArrowheads="1"/>
          </p:cNvSpPr>
          <p:nvPr>
            <p:ph type="dt" sz="quarter" idx="10"/>
          </p:nvPr>
        </p:nvSpPr>
        <p:spPr>
          <a:xfrm>
            <a:off x="7380288" y="6450013"/>
            <a:ext cx="1576387" cy="292100"/>
          </a:xfrm>
          <a:prstGeom prst="rect">
            <a:avLst/>
          </a:prstGeom>
        </p:spPr>
        <p:txBody>
          <a:bodyPr anchor="b" anchorCtr="0"/>
          <a:lstStyle>
            <a:lvl1pPr algn="r" eaLnBrk="0" hangingPunct="0">
              <a:defRPr sz="1200" smtClean="0">
                <a:ea typeface="ＭＳ Ｐゴシック" pitchFamily="34" charset="-128"/>
              </a:defRPr>
            </a:lvl1pPr>
          </a:lstStyle>
          <a:p>
            <a:pPr>
              <a:defRPr/>
            </a:pPr>
            <a:endParaRPr lang="de-DE" dirty="0"/>
          </a:p>
        </p:txBody>
      </p:sp>
      <p:sp>
        <p:nvSpPr>
          <p:cNvPr id="29" name="Rectangle 20"/>
          <p:cNvSpPr>
            <a:spLocks noGrp="1" noChangeArrowheads="1"/>
          </p:cNvSpPr>
          <p:nvPr>
            <p:ph type="ftr" sz="quarter" idx="11"/>
          </p:nvPr>
        </p:nvSpPr>
        <p:spPr>
          <a:xfrm>
            <a:off x="1331913" y="6453188"/>
            <a:ext cx="5976937" cy="288925"/>
          </a:xfrm>
          <a:prstGeom prst="rect">
            <a:avLst/>
          </a:prstGeom>
        </p:spPr>
        <p:txBody>
          <a:bodyPr anchor="b" anchorCtr="0"/>
          <a:lstStyle>
            <a:lvl1pPr eaLnBrk="0" hangingPunct="0">
              <a:defRPr sz="1200" smtClean="0">
                <a:ea typeface="ＭＳ Ｐゴシック" pitchFamily="34" charset="-128"/>
              </a:defRPr>
            </a:lvl1pPr>
          </a:lstStyle>
          <a:p>
            <a:pPr algn="r">
              <a:defRPr/>
            </a:pPr>
            <a:r>
              <a:rPr lang="de-DE"/>
              <a:t>Dr. Bernt Gebauer Hessisches Kultusministerium - Gewaltprävention und Demokratielernen (GuD) -</a:t>
            </a:r>
            <a:endParaRPr lang="de-DE" dirty="0"/>
          </a:p>
        </p:txBody>
      </p:sp>
      <p:sp>
        <p:nvSpPr>
          <p:cNvPr id="30" name="Rectangle 21"/>
          <p:cNvSpPr>
            <a:spLocks noGrp="1" noChangeArrowheads="1"/>
          </p:cNvSpPr>
          <p:nvPr>
            <p:ph type="sldNum" sz="quarter" idx="12"/>
          </p:nvPr>
        </p:nvSpPr>
        <p:spPr>
          <a:xfrm>
            <a:off x="552450" y="6453188"/>
            <a:ext cx="706438" cy="300037"/>
          </a:xfrm>
          <a:prstGeom prst="rect">
            <a:avLst/>
          </a:prstGeom>
        </p:spPr>
        <p:txBody>
          <a:bodyPr/>
          <a:lstStyle>
            <a:lvl1pPr eaLnBrk="0" hangingPunct="0">
              <a:defRPr sz="1400" b="1" smtClean="0">
                <a:solidFill>
                  <a:schemeClr val="bg1">
                    <a:lumMod val="50000"/>
                  </a:schemeClr>
                </a:solidFill>
                <a:ea typeface="ＭＳ Ｐゴシック" pitchFamily="34" charset="-128"/>
              </a:defRPr>
            </a:lvl1pPr>
          </a:lstStyle>
          <a:p>
            <a:pPr>
              <a:defRPr/>
            </a:pPr>
            <a:fld id="{EF82B18D-C707-4786-8163-FFCD341314AB}" type="slidenum">
              <a:rPr lang="de-DE"/>
              <a:pPr>
                <a:defRPr/>
              </a:pPr>
              <a:t>‹Nr.›</a:t>
            </a:fld>
            <a:endParaRPr lang="de-DE" dirty="0"/>
          </a:p>
        </p:txBody>
      </p:sp>
      <p:sp>
        <p:nvSpPr>
          <p:cNvPr id="36" name="Rectangle 3"/>
          <p:cNvSpPr>
            <a:spLocks noGrp="1" noChangeArrowheads="1"/>
          </p:cNvSpPr>
          <p:nvPr>
            <p:ph idx="1"/>
          </p:nvPr>
        </p:nvSpPr>
        <p:spPr bwMode="auto">
          <a:xfrm>
            <a:off x="541338" y="2060575"/>
            <a:ext cx="8410575"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860432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tandardfolie mit Hintergrund">
    <p:spTree>
      <p:nvGrpSpPr>
        <p:cNvPr id="1" name=""/>
        <p:cNvGrpSpPr/>
        <p:nvPr/>
      </p:nvGrpSpPr>
      <p:grpSpPr>
        <a:xfrm>
          <a:off x="0" y="0"/>
          <a:ext cx="0" cy="0"/>
          <a:chOff x="0" y="0"/>
          <a:chExt cx="0" cy="0"/>
        </a:xfrm>
      </p:grpSpPr>
      <p:sp>
        <p:nvSpPr>
          <p:cNvPr id="2" name="Rechteck 1"/>
          <p:cNvSpPr/>
          <p:nvPr userDrawn="1"/>
        </p:nvSpPr>
        <p:spPr>
          <a:xfrm>
            <a:off x="296862" y="923925"/>
            <a:ext cx="8847137" cy="1224000"/>
          </a:xfrm>
          <a:prstGeom prst="rect">
            <a:avLst/>
          </a:prstGeom>
          <a:gradFill flip="none" rotWithShape="1">
            <a:gsLst>
              <a:gs pos="0">
                <a:srgbClr val="004B95"/>
              </a:gs>
              <a:gs pos="100000">
                <a:srgbClr val="F6F6FF"/>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p:cNvSpPr/>
          <p:nvPr userDrawn="1"/>
        </p:nvSpPr>
        <p:spPr>
          <a:xfrm>
            <a:off x="293365" y="2106613"/>
            <a:ext cx="8845872" cy="4271540"/>
          </a:xfrm>
          <a:prstGeom prst="rect">
            <a:avLst/>
          </a:prstGeom>
          <a:gradFill flip="none" rotWithShape="1">
            <a:gsLst>
              <a:gs pos="0">
                <a:srgbClr val="004B95"/>
              </a:gs>
              <a:gs pos="100000">
                <a:srgbClr val="F6F6FF"/>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Picture 12" descr="BL_Logo_2010_klein_rg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51738" y="333375"/>
            <a:ext cx="140017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
          <p:cNvSpPr>
            <a:spLocks noGrp="1" noChangeArrowheads="1"/>
          </p:cNvSpPr>
          <p:nvPr>
            <p:ph type="title"/>
          </p:nvPr>
        </p:nvSpPr>
        <p:spPr bwMode="auto">
          <a:xfrm>
            <a:off x="531813" y="893763"/>
            <a:ext cx="8432800"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rgbClr val="003695"/>
                </a:solidFill>
              </a:defRPr>
            </a:lvl1pPr>
          </a:lstStyle>
          <a:p>
            <a:pPr lvl="0"/>
            <a:r>
              <a:rPr lang="de-DE"/>
              <a:t>Titelmasterformat durch Klicken bearbeiten</a:t>
            </a:r>
            <a:endParaRPr lang="de-DE" dirty="0"/>
          </a:p>
        </p:txBody>
      </p:sp>
      <p:sp>
        <p:nvSpPr>
          <p:cNvPr id="11" name="Rectangle 19"/>
          <p:cNvSpPr>
            <a:spLocks noGrp="1" noChangeArrowheads="1"/>
          </p:cNvSpPr>
          <p:nvPr>
            <p:ph type="dt" sz="quarter" idx="10"/>
          </p:nvPr>
        </p:nvSpPr>
        <p:spPr>
          <a:xfrm>
            <a:off x="7380288" y="6450013"/>
            <a:ext cx="1576387" cy="292100"/>
          </a:xfrm>
          <a:prstGeom prst="rect">
            <a:avLst/>
          </a:prstGeom>
        </p:spPr>
        <p:txBody>
          <a:bodyPr anchor="b" anchorCtr="0"/>
          <a:lstStyle>
            <a:lvl1pPr algn="r" eaLnBrk="0" hangingPunct="0">
              <a:defRPr sz="1200" smtClean="0">
                <a:ea typeface="ＭＳ Ｐゴシック" pitchFamily="34" charset="-128"/>
              </a:defRPr>
            </a:lvl1pPr>
          </a:lstStyle>
          <a:p>
            <a:pPr>
              <a:defRPr/>
            </a:pPr>
            <a:endParaRPr lang="de-DE" dirty="0"/>
          </a:p>
        </p:txBody>
      </p:sp>
      <p:sp>
        <p:nvSpPr>
          <p:cNvPr id="12" name="Rectangle 20"/>
          <p:cNvSpPr>
            <a:spLocks noGrp="1" noChangeArrowheads="1"/>
          </p:cNvSpPr>
          <p:nvPr>
            <p:ph type="ftr" sz="quarter" idx="11"/>
          </p:nvPr>
        </p:nvSpPr>
        <p:spPr>
          <a:xfrm>
            <a:off x="1331913" y="6453188"/>
            <a:ext cx="5976937" cy="288925"/>
          </a:xfrm>
          <a:prstGeom prst="rect">
            <a:avLst/>
          </a:prstGeom>
        </p:spPr>
        <p:txBody>
          <a:bodyPr anchor="b" anchorCtr="0"/>
          <a:lstStyle>
            <a:lvl1pPr eaLnBrk="0" hangingPunct="0">
              <a:defRPr sz="1200" smtClean="0">
                <a:ea typeface="ＭＳ Ｐゴシック" pitchFamily="34" charset="-128"/>
              </a:defRPr>
            </a:lvl1pPr>
          </a:lstStyle>
          <a:p>
            <a:pPr algn="r">
              <a:defRPr/>
            </a:pPr>
            <a:r>
              <a:rPr lang="de-DE"/>
              <a:t>Dr. Bernt Gebauer Hessisches Kultusministerium - Gewaltprävention und Demokratielernen (GuD) -</a:t>
            </a:r>
            <a:endParaRPr lang="de-DE" dirty="0"/>
          </a:p>
        </p:txBody>
      </p:sp>
      <p:sp>
        <p:nvSpPr>
          <p:cNvPr id="13" name="Rectangle 21"/>
          <p:cNvSpPr>
            <a:spLocks noGrp="1" noChangeArrowheads="1"/>
          </p:cNvSpPr>
          <p:nvPr>
            <p:ph type="sldNum" sz="quarter" idx="12"/>
          </p:nvPr>
        </p:nvSpPr>
        <p:spPr>
          <a:xfrm>
            <a:off x="552450" y="6453188"/>
            <a:ext cx="706438" cy="300037"/>
          </a:xfrm>
          <a:prstGeom prst="rect">
            <a:avLst/>
          </a:prstGeom>
        </p:spPr>
        <p:txBody>
          <a:bodyPr/>
          <a:lstStyle>
            <a:lvl1pPr eaLnBrk="0" hangingPunct="0">
              <a:defRPr sz="1400" b="1" smtClean="0">
                <a:solidFill>
                  <a:schemeClr val="bg1">
                    <a:lumMod val="50000"/>
                  </a:schemeClr>
                </a:solidFill>
                <a:ea typeface="ＭＳ Ｐゴシック" pitchFamily="34" charset="-128"/>
              </a:defRPr>
            </a:lvl1pPr>
          </a:lstStyle>
          <a:p>
            <a:pPr>
              <a:defRPr/>
            </a:pPr>
            <a:fld id="{EF82B18D-C707-4786-8163-FFCD341314AB}" type="slidenum">
              <a:rPr lang="de-DE"/>
              <a:pPr>
                <a:defRPr/>
              </a:pPr>
              <a:t>‹Nr.›</a:t>
            </a:fld>
            <a:endParaRPr lang="de-DE" dirty="0"/>
          </a:p>
        </p:txBody>
      </p:sp>
      <p:sp>
        <p:nvSpPr>
          <p:cNvPr id="16" name="Rectangle 30"/>
          <p:cNvSpPr>
            <a:spLocks noChangeAspect="1" noChangeArrowheads="1"/>
          </p:cNvSpPr>
          <p:nvPr userDrawn="1"/>
        </p:nvSpPr>
        <p:spPr bwMode="auto">
          <a:xfrm>
            <a:off x="3175" y="333375"/>
            <a:ext cx="287338" cy="287338"/>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17" name="Rectangle 31"/>
          <p:cNvSpPr>
            <a:spLocks noChangeArrowheads="1"/>
          </p:cNvSpPr>
          <p:nvPr userDrawn="1"/>
        </p:nvSpPr>
        <p:spPr bwMode="auto">
          <a:xfrm>
            <a:off x="3175" y="925513"/>
            <a:ext cx="287338" cy="287337"/>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18" name="Rectangle 32"/>
          <p:cNvSpPr>
            <a:spLocks noChangeArrowheads="1"/>
          </p:cNvSpPr>
          <p:nvPr userDrawn="1"/>
        </p:nvSpPr>
        <p:spPr bwMode="auto">
          <a:xfrm>
            <a:off x="3175" y="1517650"/>
            <a:ext cx="287338" cy="287338"/>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19" name="Rectangle 33"/>
          <p:cNvSpPr>
            <a:spLocks noChangeArrowheads="1"/>
          </p:cNvSpPr>
          <p:nvPr userDrawn="1"/>
        </p:nvSpPr>
        <p:spPr bwMode="auto">
          <a:xfrm>
            <a:off x="3175" y="2109788"/>
            <a:ext cx="287338" cy="287337"/>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20" name="Rectangle 34"/>
          <p:cNvSpPr>
            <a:spLocks noChangeArrowheads="1"/>
          </p:cNvSpPr>
          <p:nvPr userDrawn="1"/>
        </p:nvSpPr>
        <p:spPr bwMode="auto">
          <a:xfrm>
            <a:off x="3175" y="2701925"/>
            <a:ext cx="287338" cy="287338"/>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23" name="Rectangle 3"/>
          <p:cNvSpPr>
            <a:spLocks noGrp="1" noChangeArrowheads="1"/>
          </p:cNvSpPr>
          <p:nvPr>
            <p:ph idx="1"/>
          </p:nvPr>
        </p:nvSpPr>
        <p:spPr bwMode="auto">
          <a:xfrm>
            <a:off x="541338" y="2109788"/>
            <a:ext cx="8410575" cy="427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5" name="Text Box 7"/>
          <p:cNvSpPr txBox="1">
            <a:spLocks noChangeArrowheads="1"/>
          </p:cNvSpPr>
          <p:nvPr userDrawn="1"/>
        </p:nvSpPr>
        <p:spPr bwMode="auto">
          <a:xfrm>
            <a:off x="496888" y="252413"/>
            <a:ext cx="7343775"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de-DE" sz="1400" b="1" dirty="0">
                <a:solidFill>
                  <a:srgbClr val="003695"/>
                </a:solidFill>
              </a:rPr>
              <a:t>Hessisches</a:t>
            </a:r>
            <a:r>
              <a:rPr lang="de-DE" sz="1400" b="1" baseline="0" dirty="0">
                <a:solidFill>
                  <a:srgbClr val="003695"/>
                </a:solidFill>
              </a:rPr>
              <a:t> Ministerium </a:t>
            </a:r>
            <a:br>
              <a:rPr lang="de-DE" sz="1400" b="1" baseline="0" dirty="0">
                <a:solidFill>
                  <a:srgbClr val="003695"/>
                </a:solidFill>
              </a:rPr>
            </a:br>
            <a:r>
              <a:rPr lang="de-DE" sz="1400" b="1" baseline="0" dirty="0">
                <a:solidFill>
                  <a:srgbClr val="003695"/>
                </a:solidFill>
              </a:rPr>
              <a:t>für Kultus, Bildung und Chancen</a:t>
            </a:r>
            <a:endParaRPr lang="de-DE" sz="1200" dirty="0">
              <a:solidFill>
                <a:srgbClr val="003695"/>
              </a:solidFill>
            </a:endParaRPr>
          </a:p>
        </p:txBody>
      </p:sp>
    </p:spTree>
    <p:extLst>
      <p:ext uri="{BB962C8B-B14F-4D97-AF65-F5344CB8AC3E}">
        <p14:creationId xmlns:p14="http://schemas.microsoft.com/office/powerpoint/2010/main" val="4135099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folie zweispalt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quarter" idx="10"/>
          </p:nvPr>
        </p:nvSpPr>
        <p:spPr/>
        <p:txBody>
          <a:bodyPr/>
          <a:lstStyle/>
          <a:p>
            <a:pPr>
              <a:defRPr/>
            </a:pPr>
            <a:endParaRPr lang="de-DE" dirty="0"/>
          </a:p>
        </p:txBody>
      </p:sp>
      <p:sp>
        <p:nvSpPr>
          <p:cNvPr id="4" name="Fußzeilenplatzhalter 3"/>
          <p:cNvSpPr>
            <a:spLocks noGrp="1"/>
          </p:cNvSpPr>
          <p:nvPr>
            <p:ph type="ftr" sz="quarter" idx="11"/>
          </p:nvPr>
        </p:nvSpPr>
        <p:spPr/>
        <p:txBody>
          <a:bodyPr/>
          <a:lstStyle/>
          <a:p>
            <a:pPr algn="r">
              <a:defRPr/>
            </a:pPr>
            <a:r>
              <a:rPr lang="de-DE"/>
              <a:t>Dr. Bernt Gebauer Hessisches Kultusministerium - Gewaltprävention und Demokratielernen (GuD) -</a:t>
            </a:r>
            <a:endParaRPr lang="de-DE" dirty="0"/>
          </a:p>
        </p:txBody>
      </p:sp>
      <p:sp>
        <p:nvSpPr>
          <p:cNvPr id="5" name="Foliennummernplatzhalter 4"/>
          <p:cNvSpPr>
            <a:spLocks noGrp="1"/>
          </p:cNvSpPr>
          <p:nvPr>
            <p:ph type="sldNum" sz="quarter" idx="12"/>
          </p:nvPr>
        </p:nvSpPr>
        <p:spPr/>
        <p:txBody>
          <a:bodyPr/>
          <a:lstStyle/>
          <a:p>
            <a:pPr>
              <a:defRPr/>
            </a:pPr>
            <a:fld id="{EF82B18D-C707-4786-8163-FFCD341314AB}" type="slidenum">
              <a:rPr lang="de-DE" smtClean="0"/>
              <a:pPr>
                <a:defRPr/>
              </a:pPr>
              <a:t>‹Nr.›</a:t>
            </a:fld>
            <a:endParaRPr lang="de-DE" dirty="0"/>
          </a:p>
        </p:txBody>
      </p:sp>
      <p:sp>
        <p:nvSpPr>
          <p:cNvPr id="6" name="Rectangle 3"/>
          <p:cNvSpPr>
            <a:spLocks noGrp="1" noChangeArrowheads="1"/>
          </p:cNvSpPr>
          <p:nvPr>
            <p:ph idx="1"/>
          </p:nvPr>
        </p:nvSpPr>
        <p:spPr bwMode="auto">
          <a:xfrm>
            <a:off x="4853429" y="2060848"/>
            <a:ext cx="4102670"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Rectangle 3"/>
          <p:cNvSpPr>
            <a:spLocks noGrp="1" noChangeArrowheads="1"/>
          </p:cNvSpPr>
          <p:nvPr>
            <p:ph idx="13"/>
          </p:nvPr>
        </p:nvSpPr>
        <p:spPr bwMode="auto">
          <a:xfrm>
            <a:off x="539552" y="2060848"/>
            <a:ext cx="4102670"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4146393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1813" y="893763"/>
            <a:ext cx="8432800"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b" anchorCtr="0" compatLnSpc="1">
            <a:prstTxWarp prst="textNoShape">
              <a:avLst/>
            </a:prstTxWarp>
          </a:bodyPr>
          <a:lstStyle/>
          <a:p>
            <a:pPr lvl="0"/>
            <a:r>
              <a:rPr lang="de-DE" dirty="0"/>
              <a:t>Titelmasterformat durch Klicken bearbeiten</a:t>
            </a:r>
          </a:p>
        </p:txBody>
      </p:sp>
      <p:sp>
        <p:nvSpPr>
          <p:cNvPr id="1027" name="Rectangle 3"/>
          <p:cNvSpPr>
            <a:spLocks noGrp="1" noChangeArrowheads="1"/>
          </p:cNvSpPr>
          <p:nvPr>
            <p:ph type="body" idx="1"/>
          </p:nvPr>
        </p:nvSpPr>
        <p:spPr bwMode="auto">
          <a:xfrm>
            <a:off x="541338" y="2060575"/>
            <a:ext cx="8410575"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028" name="Picture 12" descr="BL_Logo_2010_klein_rgb"/>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42213" y="333375"/>
            <a:ext cx="140017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9" name="Gruppieren 2"/>
          <p:cNvGrpSpPr>
            <a:grpSpLocks/>
          </p:cNvGrpSpPr>
          <p:nvPr/>
        </p:nvGrpSpPr>
        <p:grpSpPr bwMode="auto">
          <a:xfrm>
            <a:off x="0" y="333375"/>
            <a:ext cx="290513" cy="2655888"/>
            <a:chOff x="0" y="333375"/>
            <a:chExt cx="290513" cy="2655888"/>
          </a:xfrm>
        </p:grpSpPr>
        <p:sp>
          <p:nvSpPr>
            <p:cNvPr id="1034" name="Rectangle 13"/>
            <p:cNvSpPr>
              <a:spLocks noChangeAspect="1" noChangeArrowheads="1"/>
            </p:cNvSpPr>
            <p:nvPr/>
          </p:nvSpPr>
          <p:spPr bwMode="auto">
            <a:xfrm>
              <a:off x="3175" y="333375"/>
              <a:ext cx="287338" cy="287338"/>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1035" name="Rectangle 14"/>
            <p:cNvSpPr>
              <a:spLocks noChangeArrowheads="1"/>
            </p:cNvSpPr>
            <p:nvPr/>
          </p:nvSpPr>
          <p:spPr bwMode="auto">
            <a:xfrm>
              <a:off x="3175" y="925513"/>
              <a:ext cx="287338" cy="287337"/>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1036" name="Rectangle 15"/>
            <p:cNvSpPr>
              <a:spLocks noChangeArrowheads="1"/>
            </p:cNvSpPr>
            <p:nvPr/>
          </p:nvSpPr>
          <p:spPr bwMode="auto">
            <a:xfrm>
              <a:off x="1588" y="1517650"/>
              <a:ext cx="287337" cy="287338"/>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1037" name="Rectangle 16"/>
            <p:cNvSpPr>
              <a:spLocks noChangeArrowheads="1"/>
            </p:cNvSpPr>
            <p:nvPr/>
          </p:nvSpPr>
          <p:spPr bwMode="auto">
            <a:xfrm>
              <a:off x="0" y="2109788"/>
              <a:ext cx="287338" cy="287337"/>
            </a:xfrm>
            <a:prstGeom prst="rect">
              <a:avLst/>
            </a:prstGeom>
            <a:solidFill>
              <a:srgbClr val="DB2F36"/>
            </a:solidFill>
            <a:ln w="9525">
              <a:solidFill>
                <a:srgbClr val="DB2F36"/>
              </a:solidFill>
              <a:miter lim="800000"/>
              <a:headEnd/>
              <a:tailEnd/>
            </a:ln>
          </p:spPr>
          <p:txBody>
            <a:bodyPr wrap="none" anchor="ctr"/>
            <a:lstStyle/>
            <a:p>
              <a:endParaRPr lang="de-DE"/>
            </a:p>
          </p:txBody>
        </p:sp>
        <p:sp>
          <p:nvSpPr>
            <p:cNvPr id="1038" name="Rectangle 17"/>
            <p:cNvSpPr>
              <a:spLocks noChangeArrowheads="1"/>
            </p:cNvSpPr>
            <p:nvPr/>
          </p:nvSpPr>
          <p:spPr bwMode="auto">
            <a:xfrm>
              <a:off x="1588" y="2701925"/>
              <a:ext cx="287337" cy="287338"/>
            </a:xfrm>
            <a:prstGeom prst="rect">
              <a:avLst/>
            </a:prstGeom>
            <a:solidFill>
              <a:srgbClr val="DB2F36"/>
            </a:solidFill>
            <a:ln w="9525">
              <a:solidFill>
                <a:srgbClr val="DB2F36"/>
              </a:solidFill>
              <a:miter lim="800000"/>
              <a:headEnd/>
              <a:tailEnd/>
            </a:ln>
          </p:spPr>
          <p:txBody>
            <a:bodyPr wrap="none" anchor="ctr"/>
            <a:lstStyle/>
            <a:p>
              <a:endParaRPr lang="de-DE"/>
            </a:p>
          </p:txBody>
        </p:sp>
      </p:grpSp>
      <p:sp>
        <p:nvSpPr>
          <p:cNvPr id="15" name="Rectangle 19"/>
          <p:cNvSpPr>
            <a:spLocks noGrp="1" noChangeArrowheads="1"/>
          </p:cNvSpPr>
          <p:nvPr>
            <p:ph type="dt" sz="quarter" idx="2"/>
          </p:nvPr>
        </p:nvSpPr>
        <p:spPr>
          <a:xfrm>
            <a:off x="7380288" y="6450013"/>
            <a:ext cx="1576387" cy="292100"/>
          </a:xfrm>
          <a:prstGeom prst="rect">
            <a:avLst/>
          </a:prstGeom>
        </p:spPr>
        <p:txBody>
          <a:bodyPr/>
          <a:lstStyle>
            <a:lvl1pPr algn="r" eaLnBrk="0" hangingPunct="0">
              <a:defRPr sz="1200" smtClean="0">
                <a:ea typeface="ＭＳ Ｐゴシック" pitchFamily="34" charset="-128"/>
              </a:defRPr>
            </a:lvl1pPr>
          </a:lstStyle>
          <a:p>
            <a:pPr>
              <a:defRPr/>
            </a:pPr>
            <a:endParaRPr lang="de-DE" dirty="0"/>
          </a:p>
        </p:txBody>
      </p:sp>
      <p:sp>
        <p:nvSpPr>
          <p:cNvPr id="16" name="Rectangle 20"/>
          <p:cNvSpPr>
            <a:spLocks noGrp="1" noChangeArrowheads="1"/>
          </p:cNvSpPr>
          <p:nvPr>
            <p:ph type="ftr" sz="quarter" idx="3"/>
          </p:nvPr>
        </p:nvSpPr>
        <p:spPr>
          <a:xfrm>
            <a:off x="1331913" y="6453188"/>
            <a:ext cx="5976937" cy="288925"/>
          </a:xfrm>
          <a:prstGeom prst="rect">
            <a:avLst/>
          </a:prstGeom>
        </p:spPr>
        <p:txBody>
          <a:bodyPr/>
          <a:lstStyle>
            <a:lvl1pPr eaLnBrk="0" hangingPunct="0">
              <a:defRPr sz="1200" smtClean="0">
                <a:ea typeface="ＭＳ Ｐゴシック" pitchFamily="34" charset="-128"/>
              </a:defRPr>
            </a:lvl1pPr>
          </a:lstStyle>
          <a:p>
            <a:pPr algn="r">
              <a:defRPr/>
            </a:pPr>
            <a:r>
              <a:rPr lang="de-DE"/>
              <a:t>Dr. Bernt Gebauer Hessisches Kultusministerium - Gewaltprävention und Demokratielernen (GuD) -</a:t>
            </a:r>
            <a:endParaRPr lang="de-DE" dirty="0"/>
          </a:p>
        </p:txBody>
      </p:sp>
      <p:sp>
        <p:nvSpPr>
          <p:cNvPr id="17" name="Rectangle 21"/>
          <p:cNvSpPr>
            <a:spLocks noGrp="1" noChangeArrowheads="1"/>
          </p:cNvSpPr>
          <p:nvPr>
            <p:ph type="sldNum" sz="quarter" idx="4"/>
          </p:nvPr>
        </p:nvSpPr>
        <p:spPr>
          <a:xfrm>
            <a:off x="552450" y="6453188"/>
            <a:ext cx="706438" cy="300037"/>
          </a:xfrm>
          <a:prstGeom prst="rect">
            <a:avLst/>
          </a:prstGeom>
        </p:spPr>
        <p:txBody>
          <a:bodyPr/>
          <a:lstStyle>
            <a:lvl1pPr eaLnBrk="0" hangingPunct="0">
              <a:defRPr sz="1400" b="1" smtClean="0">
                <a:solidFill>
                  <a:schemeClr val="bg1">
                    <a:lumMod val="50000"/>
                  </a:schemeClr>
                </a:solidFill>
                <a:ea typeface="ＭＳ Ｐゴシック" pitchFamily="34" charset="-128"/>
              </a:defRPr>
            </a:lvl1pPr>
          </a:lstStyle>
          <a:p>
            <a:pPr>
              <a:defRPr/>
            </a:pPr>
            <a:fld id="{EF82B18D-C707-4786-8163-FFCD341314AB}" type="slidenum">
              <a:rPr lang="de-DE"/>
              <a:pPr>
                <a:defRPr/>
              </a:pPr>
              <a:t>‹Nr.›</a:t>
            </a:fld>
            <a:endParaRPr lang="de-DE" dirty="0"/>
          </a:p>
        </p:txBody>
      </p:sp>
      <p:sp>
        <p:nvSpPr>
          <p:cNvPr id="19" name="Text Box 7"/>
          <p:cNvSpPr txBox="1">
            <a:spLocks noChangeArrowheads="1"/>
          </p:cNvSpPr>
          <p:nvPr userDrawn="1"/>
        </p:nvSpPr>
        <p:spPr bwMode="auto">
          <a:xfrm>
            <a:off x="496888" y="260959"/>
            <a:ext cx="73437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pPr>
            <a:r>
              <a:rPr lang="de-DE" sz="1400" b="1" dirty="0">
                <a:solidFill>
                  <a:srgbClr val="003695"/>
                </a:solidFill>
              </a:rPr>
              <a:t>Hessisches</a:t>
            </a:r>
            <a:r>
              <a:rPr lang="de-DE" sz="1400" b="1" baseline="0" dirty="0">
                <a:solidFill>
                  <a:srgbClr val="003695"/>
                </a:solidFill>
              </a:rPr>
              <a:t> Ministerium </a:t>
            </a:r>
            <a:br>
              <a:rPr lang="de-DE" sz="1400" b="1" baseline="0" dirty="0">
                <a:solidFill>
                  <a:srgbClr val="003695"/>
                </a:solidFill>
              </a:rPr>
            </a:br>
            <a:r>
              <a:rPr lang="de-DE" sz="1400" b="1" baseline="0" dirty="0">
                <a:solidFill>
                  <a:srgbClr val="003695"/>
                </a:solidFill>
              </a:rPr>
              <a:t>für Kultus, Bildung und Chancen</a:t>
            </a:r>
            <a:br>
              <a:rPr lang="de-DE" sz="1400" b="1" baseline="0" dirty="0">
                <a:solidFill>
                  <a:srgbClr val="003695"/>
                </a:solidFill>
              </a:rPr>
            </a:br>
            <a:endParaRPr lang="de-DE" sz="1200" dirty="0">
              <a:solidFill>
                <a:srgbClr val="003695"/>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73" r:id="rId2"/>
    <p:sldLayoutId id="2147483683" r:id="rId3"/>
    <p:sldLayoutId id="2147483684" r:id="rId4"/>
    <p:sldLayoutId id="2147483671" r:id="rId5"/>
    <p:sldLayoutId id="2147483675" r:id="rId6"/>
    <p:sldLayoutId id="2147483670" r:id="rId7"/>
    <p:sldLayoutId id="2147483666" r:id="rId8"/>
    <p:sldLayoutId id="2147483676" r:id="rId9"/>
    <p:sldLayoutId id="2147483677" r:id="rId10"/>
    <p:sldLayoutId id="2147483680" r:id="rId11"/>
    <p:sldLayoutId id="2147483682" r:id="rId12"/>
    <p:sldLayoutId id="2147483678" r:id="rId13"/>
    <p:sldLayoutId id="2147483681" r:id="rId14"/>
    <p:sldLayoutId id="2147483685" r:id="rId15"/>
  </p:sldLayoutIdLst>
  <p:hf hdr="0" ftr="0"/>
  <p:txStyles>
    <p:titleStyle>
      <a:lvl1pPr algn="l" rtl="0" eaLnBrk="1" fontAlgn="base" hangingPunct="1">
        <a:spcBef>
          <a:spcPct val="0"/>
        </a:spcBef>
        <a:spcAft>
          <a:spcPct val="0"/>
        </a:spcAft>
        <a:defRPr sz="3000" b="1">
          <a:solidFill>
            <a:srgbClr val="003695"/>
          </a:solidFill>
          <a:latin typeface="+mj-lt"/>
          <a:ea typeface="+mj-ea"/>
          <a:cs typeface="+mj-cs"/>
        </a:defRPr>
      </a:lvl1pPr>
      <a:lvl2pPr algn="l" rtl="0" eaLnBrk="1" fontAlgn="base" hangingPunct="1">
        <a:spcBef>
          <a:spcPct val="0"/>
        </a:spcBef>
        <a:spcAft>
          <a:spcPct val="0"/>
        </a:spcAft>
        <a:defRPr sz="3000" b="1">
          <a:solidFill>
            <a:srgbClr val="003399"/>
          </a:solidFill>
          <a:latin typeface="Arial" charset="0"/>
        </a:defRPr>
      </a:lvl2pPr>
      <a:lvl3pPr algn="l" rtl="0" eaLnBrk="1" fontAlgn="base" hangingPunct="1">
        <a:spcBef>
          <a:spcPct val="0"/>
        </a:spcBef>
        <a:spcAft>
          <a:spcPct val="0"/>
        </a:spcAft>
        <a:defRPr sz="3000" b="1">
          <a:solidFill>
            <a:srgbClr val="003399"/>
          </a:solidFill>
          <a:latin typeface="Arial" charset="0"/>
        </a:defRPr>
      </a:lvl3pPr>
      <a:lvl4pPr algn="l" rtl="0" eaLnBrk="1" fontAlgn="base" hangingPunct="1">
        <a:spcBef>
          <a:spcPct val="0"/>
        </a:spcBef>
        <a:spcAft>
          <a:spcPct val="0"/>
        </a:spcAft>
        <a:defRPr sz="3000" b="1">
          <a:solidFill>
            <a:srgbClr val="003399"/>
          </a:solidFill>
          <a:latin typeface="Arial" charset="0"/>
        </a:defRPr>
      </a:lvl4pPr>
      <a:lvl5pPr algn="l" rtl="0" eaLnBrk="1" fontAlgn="base" hangingPunct="1">
        <a:spcBef>
          <a:spcPct val="0"/>
        </a:spcBef>
        <a:spcAft>
          <a:spcPct val="0"/>
        </a:spcAft>
        <a:defRPr sz="3000" b="1">
          <a:solidFill>
            <a:srgbClr val="003399"/>
          </a:solidFill>
          <a:latin typeface="Arial" charset="0"/>
        </a:defRPr>
      </a:lvl5pPr>
      <a:lvl6pPr marL="457200" algn="l" rtl="0" eaLnBrk="1" fontAlgn="base" hangingPunct="1">
        <a:spcBef>
          <a:spcPct val="0"/>
        </a:spcBef>
        <a:spcAft>
          <a:spcPct val="0"/>
        </a:spcAft>
        <a:defRPr sz="3000" b="1">
          <a:solidFill>
            <a:srgbClr val="003399"/>
          </a:solidFill>
          <a:latin typeface="Arial" charset="0"/>
        </a:defRPr>
      </a:lvl6pPr>
      <a:lvl7pPr marL="914400" algn="l" rtl="0" eaLnBrk="1" fontAlgn="base" hangingPunct="1">
        <a:spcBef>
          <a:spcPct val="0"/>
        </a:spcBef>
        <a:spcAft>
          <a:spcPct val="0"/>
        </a:spcAft>
        <a:defRPr sz="3000" b="1">
          <a:solidFill>
            <a:srgbClr val="003399"/>
          </a:solidFill>
          <a:latin typeface="Arial" charset="0"/>
        </a:defRPr>
      </a:lvl7pPr>
      <a:lvl8pPr marL="1371600" algn="l" rtl="0" eaLnBrk="1" fontAlgn="base" hangingPunct="1">
        <a:spcBef>
          <a:spcPct val="0"/>
        </a:spcBef>
        <a:spcAft>
          <a:spcPct val="0"/>
        </a:spcAft>
        <a:defRPr sz="3000" b="1">
          <a:solidFill>
            <a:srgbClr val="003399"/>
          </a:solidFill>
          <a:latin typeface="Arial" charset="0"/>
        </a:defRPr>
      </a:lvl8pPr>
      <a:lvl9pPr marL="1828800" algn="l" rtl="0" eaLnBrk="1" fontAlgn="base" hangingPunct="1">
        <a:spcBef>
          <a:spcPct val="0"/>
        </a:spcBef>
        <a:spcAft>
          <a:spcPct val="0"/>
        </a:spcAft>
        <a:defRPr sz="3000" b="1">
          <a:solidFill>
            <a:srgbClr val="003399"/>
          </a:solidFill>
          <a:latin typeface="Arial" charset="0"/>
        </a:defRPr>
      </a:lvl9pPr>
    </p:titleStyle>
    <p:bodyStyle>
      <a:lvl1pPr marL="342900" indent="-342900" algn="l" rtl="0" eaLnBrk="1" fontAlgn="base" hangingPunct="1">
        <a:spcBef>
          <a:spcPct val="0"/>
        </a:spcBef>
        <a:spcAft>
          <a:spcPct val="15000"/>
        </a:spcAft>
        <a:buClr>
          <a:srgbClr val="003399"/>
        </a:buClr>
        <a:buSzPct val="70000"/>
        <a:buFont typeface="Wingdings" pitchFamily="2" charset="2"/>
        <a:buChar char="n"/>
        <a:defRPr sz="2000">
          <a:solidFill>
            <a:schemeClr val="tx1"/>
          </a:solidFill>
          <a:latin typeface="+mn-lt"/>
          <a:ea typeface="+mn-ea"/>
          <a:cs typeface="+mn-cs"/>
        </a:defRPr>
      </a:lvl1pPr>
      <a:lvl2pPr marL="742950" indent="-285750" algn="l" rtl="0" eaLnBrk="1" fontAlgn="base" hangingPunct="1">
        <a:spcBef>
          <a:spcPct val="10000"/>
        </a:spcBef>
        <a:spcAft>
          <a:spcPct val="10000"/>
        </a:spcAft>
        <a:buClr>
          <a:srgbClr val="F00000"/>
        </a:buClr>
        <a:buSzPct val="100000"/>
        <a:buFont typeface="Arial" pitchFamily="34" charset="0"/>
        <a:buChar char="»"/>
        <a:defRPr>
          <a:solidFill>
            <a:schemeClr val="tx1"/>
          </a:solidFill>
          <a:latin typeface="+mn-lt"/>
        </a:defRPr>
      </a:lvl2pPr>
      <a:lvl3pPr marL="1143000" indent="-228600" algn="l" rtl="0" eaLnBrk="1" fontAlgn="base" hangingPunct="1">
        <a:spcBef>
          <a:spcPct val="0"/>
        </a:spcBef>
        <a:spcAft>
          <a:spcPct val="0"/>
        </a:spcAft>
        <a:buClrTx/>
        <a:buFont typeface="Symbol" pitchFamily="18" charset="2"/>
        <a:buChar char="-"/>
        <a:defRPr sz="1600">
          <a:solidFill>
            <a:schemeClr val="tx1"/>
          </a:solidFill>
          <a:latin typeface="+mn-lt"/>
        </a:defRPr>
      </a:lvl3pPr>
      <a:lvl4pPr marL="1600200" indent="-228600" algn="l" rtl="0" eaLnBrk="1" fontAlgn="base" hangingPunct="1">
        <a:spcBef>
          <a:spcPct val="10000"/>
        </a:spcBef>
        <a:spcAft>
          <a:spcPct val="10000"/>
        </a:spcAft>
        <a:buClr>
          <a:schemeClr val="tx1"/>
        </a:buClr>
        <a:buChar char="•"/>
        <a:defRPr sz="1400">
          <a:solidFill>
            <a:schemeClr val="tx1"/>
          </a:solidFill>
          <a:latin typeface="+mn-lt"/>
        </a:defRPr>
      </a:lvl4pPr>
      <a:lvl5pPr marL="2057400" indent="-228600" algn="l" rtl="0" eaLnBrk="1" fontAlgn="base" hangingPunct="1">
        <a:spcBef>
          <a:spcPct val="10000"/>
        </a:spcBef>
        <a:spcAft>
          <a:spcPct val="10000"/>
        </a:spcAft>
        <a:buSzPct val="75000"/>
        <a:buFont typeface="Courier New" pitchFamily="49" charset="0"/>
        <a:buChar char="o"/>
        <a:defRPr sz="1200">
          <a:solidFill>
            <a:schemeClr val="tx1"/>
          </a:solidFill>
          <a:latin typeface="+mn-lt"/>
        </a:defRPr>
      </a:lvl5pPr>
      <a:lvl6pPr marL="2514600" indent="-228600" algn="l" rtl="0" eaLnBrk="1" fontAlgn="base" hangingPunct="1">
        <a:spcBef>
          <a:spcPct val="10000"/>
        </a:spcBef>
        <a:spcAft>
          <a:spcPct val="10000"/>
        </a:spcAft>
        <a:buChar char="•"/>
        <a:defRPr sz="1200">
          <a:solidFill>
            <a:schemeClr val="tx1"/>
          </a:solidFill>
          <a:latin typeface="+mn-lt"/>
        </a:defRPr>
      </a:lvl6pPr>
      <a:lvl7pPr marL="2971800" indent="-228600" algn="l" rtl="0" eaLnBrk="1" fontAlgn="base" hangingPunct="1">
        <a:spcBef>
          <a:spcPct val="10000"/>
        </a:spcBef>
        <a:spcAft>
          <a:spcPct val="10000"/>
        </a:spcAft>
        <a:buChar char="•"/>
        <a:defRPr sz="1200">
          <a:solidFill>
            <a:schemeClr val="tx1"/>
          </a:solidFill>
          <a:latin typeface="+mn-lt"/>
        </a:defRPr>
      </a:lvl7pPr>
      <a:lvl8pPr marL="3429000" indent="-228600" algn="l" rtl="0" eaLnBrk="1" fontAlgn="base" hangingPunct="1">
        <a:spcBef>
          <a:spcPct val="10000"/>
        </a:spcBef>
        <a:spcAft>
          <a:spcPct val="10000"/>
        </a:spcAft>
        <a:buChar char="•"/>
        <a:defRPr sz="1200">
          <a:solidFill>
            <a:schemeClr val="tx1"/>
          </a:solidFill>
          <a:latin typeface="+mn-lt"/>
        </a:defRPr>
      </a:lvl8pPr>
      <a:lvl9pPr marL="3886200" indent="-228600" algn="l" rtl="0" eaLnBrk="1" fontAlgn="base" hangingPunct="1">
        <a:spcBef>
          <a:spcPct val="10000"/>
        </a:spcBef>
        <a:spcAft>
          <a:spcPct val="10000"/>
        </a:spcAft>
        <a:buChar char="•"/>
        <a:defRPr sz="12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PowerPoint_Presentation.pptx"/><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PowerPoint_Presentation.pptx"/><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PowerPoint_Presentation.pptx"/><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hyperlink" Target="mailto:bernt.gebauer@kultus.hessen.de"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a:xfrm>
            <a:off x="467544" y="1772816"/>
            <a:ext cx="8712968" cy="720080"/>
          </a:xfrm>
        </p:spPr>
        <p:txBody>
          <a:bodyPr/>
          <a:lstStyle/>
          <a:p>
            <a:r>
              <a:rPr lang="de-DE" dirty="0"/>
              <a:t>Dr. Bernt Gebauer</a:t>
            </a:r>
          </a:p>
          <a:p>
            <a:r>
              <a:rPr lang="de-DE" sz="1600" dirty="0"/>
              <a:t>Referat III.4 „Werte- und Demokratiebildung, politische Bildung und Extremismusprävention“</a:t>
            </a:r>
          </a:p>
        </p:txBody>
      </p:sp>
      <p:sp>
        <p:nvSpPr>
          <p:cNvPr id="3" name="Titel 2"/>
          <p:cNvSpPr>
            <a:spLocks noGrp="1"/>
          </p:cNvSpPr>
          <p:nvPr>
            <p:ph type="title"/>
          </p:nvPr>
        </p:nvSpPr>
        <p:spPr>
          <a:xfrm>
            <a:off x="487362" y="836712"/>
            <a:ext cx="8477251" cy="936104"/>
          </a:xfrm>
        </p:spPr>
        <p:txBody>
          <a:bodyPr/>
          <a:lstStyle/>
          <a:p>
            <a:r>
              <a:rPr lang="de-DE" dirty="0"/>
              <a:t>Werte- und Demokratiebildung in der gymnasialen Oberstufe</a:t>
            </a:r>
          </a:p>
        </p:txBody>
      </p:sp>
    </p:spTree>
    <p:extLst>
      <p:ext uri="{BB962C8B-B14F-4D97-AF65-F5344CB8AC3E}">
        <p14:creationId xmlns:p14="http://schemas.microsoft.com/office/powerpoint/2010/main" val="3860970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E1D8111C-70DD-490A-87C6-DF44D9681795}"/>
              </a:ext>
            </a:extLst>
          </p:cNvPr>
          <p:cNvPicPr>
            <a:picLocks noChangeAspect="1"/>
          </p:cNvPicPr>
          <p:nvPr/>
        </p:nvPicPr>
        <p:blipFill rotWithShape="1">
          <a:blip r:embed="rId3"/>
          <a:srcRect l="1459" t="924" r="1450" b="1033"/>
          <a:stretch/>
        </p:blipFill>
        <p:spPr>
          <a:xfrm rot="21417923">
            <a:off x="2033832" y="2329527"/>
            <a:ext cx="2457807" cy="3494879"/>
          </a:xfrm>
          <a:prstGeom prst="rect">
            <a:avLst/>
          </a:prstGeom>
          <a:effectLst>
            <a:outerShdw blurRad="50800" dist="38100" dir="2700000" algn="tl" rotWithShape="0">
              <a:prstClr val="black">
                <a:alpha val="40000"/>
              </a:prstClr>
            </a:outerShdw>
          </a:effectLst>
        </p:spPr>
      </p:pic>
      <p:sp>
        <p:nvSpPr>
          <p:cNvPr id="2" name="Titel 1">
            <a:extLst>
              <a:ext uri="{FF2B5EF4-FFF2-40B4-BE49-F238E27FC236}">
                <a16:creationId xmlns:a16="http://schemas.microsoft.com/office/drawing/2014/main" id="{4748CA67-B792-4F00-9C78-6E07F913B420}"/>
              </a:ext>
            </a:extLst>
          </p:cNvPr>
          <p:cNvSpPr>
            <a:spLocks noGrp="1"/>
          </p:cNvSpPr>
          <p:nvPr>
            <p:ph type="title"/>
          </p:nvPr>
        </p:nvSpPr>
        <p:spPr/>
        <p:txBody>
          <a:bodyPr/>
          <a:lstStyle/>
          <a:p>
            <a:r>
              <a:rPr lang="de-DE" dirty="0"/>
              <a:t>Informationsbroschüren</a:t>
            </a:r>
          </a:p>
        </p:txBody>
      </p:sp>
      <p:sp>
        <p:nvSpPr>
          <p:cNvPr id="3" name="Foliennummernplatzhalter 2">
            <a:extLst>
              <a:ext uri="{FF2B5EF4-FFF2-40B4-BE49-F238E27FC236}">
                <a16:creationId xmlns:a16="http://schemas.microsoft.com/office/drawing/2014/main" id="{D72DEDBD-5E77-4A50-8130-64AA4E33C1F9}"/>
              </a:ext>
            </a:extLst>
          </p:cNvPr>
          <p:cNvSpPr>
            <a:spLocks noGrp="1"/>
          </p:cNvSpPr>
          <p:nvPr>
            <p:ph type="sldNum" sz="quarter" idx="12"/>
          </p:nvPr>
        </p:nvSpPr>
        <p:spPr/>
        <p:txBody>
          <a:bodyPr/>
          <a:lstStyle/>
          <a:p>
            <a:pPr>
              <a:defRPr/>
            </a:pPr>
            <a:fld id="{EF82B18D-C707-4786-8163-FFCD341314AB}" type="slidenum">
              <a:rPr lang="de-DE" smtClean="0"/>
              <a:pPr>
                <a:defRPr/>
              </a:pPr>
              <a:t>10</a:t>
            </a:fld>
            <a:endParaRPr lang="de-DE" dirty="0"/>
          </a:p>
        </p:txBody>
      </p:sp>
      <p:pic>
        <p:nvPicPr>
          <p:cNvPr id="5" name="Grafik 4">
            <a:extLst>
              <a:ext uri="{FF2B5EF4-FFF2-40B4-BE49-F238E27FC236}">
                <a16:creationId xmlns:a16="http://schemas.microsoft.com/office/drawing/2014/main" id="{2439472C-3C07-4968-8AC1-281C15AC83D3}"/>
              </a:ext>
            </a:extLst>
          </p:cNvPr>
          <p:cNvPicPr>
            <a:picLocks noChangeAspect="1"/>
          </p:cNvPicPr>
          <p:nvPr/>
        </p:nvPicPr>
        <p:blipFill rotWithShape="1">
          <a:blip r:embed="rId4"/>
          <a:srcRect l="1258" t="1256" r="2862" b="1167"/>
          <a:stretch/>
        </p:blipFill>
        <p:spPr>
          <a:xfrm rot="381595">
            <a:off x="4211921" y="2207374"/>
            <a:ext cx="2871013" cy="4059068"/>
          </a:xfrm>
          <a:prstGeom prst="rect">
            <a:avLst/>
          </a:prstGeom>
          <a:effectLst>
            <a:outerShdw blurRad="152400" dist="88900" dir="2700000" algn="tl" rotWithShape="0">
              <a:prstClr val="black">
                <a:alpha val="40000"/>
              </a:prstClr>
            </a:outerShdw>
          </a:effectLst>
        </p:spPr>
      </p:pic>
      <p:sp>
        <p:nvSpPr>
          <p:cNvPr id="8" name="Pfeil: Fünfeck 7">
            <a:extLst>
              <a:ext uri="{FF2B5EF4-FFF2-40B4-BE49-F238E27FC236}">
                <a16:creationId xmlns:a16="http://schemas.microsoft.com/office/drawing/2014/main" id="{15CFBFCE-C5E0-4594-9036-5EC8054BF782}"/>
              </a:ext>
            </a:extLst>
          </p:cNvPr>
          <p:cNvSpPr/>
          <p:nvPr/>
        </p:nvSpPr>
        <p:spPr>
          <a:xfrm>
            <a:off x="0" y="5150408"/>
            <a:ext cx="6876256" cy="360040"/>
          </a:xfrm>
          <a:prstGeom prst="homePlate">
            <a:avLst/>
          </a:prstGeom>
          <a:solidFill>
            <a:srgbClr val="DB2F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5600"/>
            <a:r>
              <a:rPr lang="de-DE" sz="1500" b="1" dirty="0"/>
              <a:t>Didaktischer und rechtlicher Hintergrund sowie Ideen- und Ratgeber</a:t>
            </a:r>
          </a:p>
        </p:txBody>
      </p:sp>
      <p:pic>
        <p:nvPicPr>
          <p:cNvPr id="12" name="Grafik 11">
            <a:extLst>
              <a:ext uri="{FF2B5EF4-FFF2-40B4-BE49-F238E27FC236}">
                <a16:creationId xmlns:a16="http://schemas.microsoft.com/office/drawing/2014/main" id="{97F57B51-40E0-4687-B7A3-0F3B851550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695" y="3717032"/>
            <a:ext cx="1371228" cy="1371228"/>
          </a:xfrm>
          <a:prstGeom prst="rect">
            <a:avLst/>
          </a:prstGeom>
        </p:spPr>
      </p:pic>
      <p:pic>
        <p:nvPicPr>
          <p:cNvPr id="14" name="Grafik 13">
            <a:extLst>
              <a:ext uri="{FF2B5EF4-FFF2-40B4-BE49-F238E27FC236}">
                <a16:creationId xmlns:a16="http://schemas.microsoft.com/office/drawing/2014/main" id="{6D4F5087-7343-43FE-A024-6A71D966CDF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3385" y="3717032"/>
            <a:ext cx="1371228" cy="1371228"/>
          </a:xfrm>
          <a:prstGeom prst="rect">
            <a:avLst/>
          </a:prstGeom>
        </p:spPr>
      </p:pic>
    </p:spTree>
    <p:extLst>
      <p:ext uri="{BB962C8B-B14F-4D97-AF65-F5344CB8AC3E}">
        <p14:creationId xmlns:p14="http://schemas.microsoft.com/office/powerpoint/2010/main" val="2298643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EBB97F-9FA6-BFEF-C59A-8EC80FDFBD2F}"/>
              </a:ext>
            </a:extLst>
          </p:cNvPr>
          <p:cNvSpPr>
            <a:spLocks noGrp="1"/>
          </p:cNvSpPr>
          <p:nvPr>
            <p:ph type="title"/>
          </p:nvPr>
        </p:nvSpPr>
        <p:spPr/>
        <p:txBody>
          <a:bodyPr/>
          <a:lstStyle/>
          <a:p>
            <a:endParaRPr lang="de-DE"/>
          </a:p>
        </p:txBody>
      </p:sp>
      <p:sp>
        <p:nvSpPr>
          <p:cNvPr id="3" name="Datumsplatzhalter 2">
            <a:extLst>
              <a:ext uri="{FF2B5EF4-FFF2-40B4-BE49-F238E27FC236}">
                <a16:creationId xmlns:a16="http://schemas.microsoft.com/office/drawing/2014/main" id="{34133625-C796-A4E8-3C91-BAB4FF7D7A34}"/>
              </a:ext>
            </a:extLst>
          </p:cNvPr>
          <p:cNvSpPr>
            <a:spLocks noGrp="1"/>
          </p:cNvSpPr>
          <p:nvPr>
            <p:ph type="dt" sz="quarter" idx="10"/>
          </p:nvPr>
        </p:nvSpPr>
        <p:spPr/>
        <p:txBody>
          <a:bodyPr/>
          <a:lstStyle/>
          <a:p>
            <a:pPr>
              <a:defRPr/>
            </a:pPr>
            <a:endParaRPr lang="de-DE" dirty="0"/>
          </a:p>
        </p:txBody>
      </p:sp>
      <p:sp>
        <p:nvSpPr>
          <p:cNvPr id="4" name="Foliennummernplatzhalter 3">
            <a:extLst>
              <a:ext uri="{FF2B5EF4-FFF2-40B4-BE49-F238E27FC236}">
                <a16:creationId xmlns:a16="http://schemas.microsoft.com/office/drawing/2014/main" id="{AF12EBE4-183B-A859-86A3-D4E882C4A271}"/>
              </a:ext>
            </a:extLst>
          </p:cNvPr>
          <p:cNvSpPr>
            <a:spLocks noGrp="1"/>
          </p:cNvSpPr>
          <p:nvPr>
            <p:ph type="sldNum" sz="quarter" idx="12"/>
          </p:nvPr>
        </p:nvSpPr>
        <p:spPr/>
        <p:txBody>
          <a:bodyPr/>
          <a:lstStyle/>
          <a:p>
            <a:pPr>
              <a:defRPr/>
            </a:pPr>
            <a:fld id="{EF82B18D-C707-4786-8163-FFCD341314AB}" type="slidenum">
              <a:rPr lang="de-DE" smtClean="0"/>
              <a:pPr>
                <a:defRPr/>
              </a:pPr>
              <a:t>11</a:t>
            </a:fld>
            <a:endParaRPr lang="de-DE" dirty="0"/>
          </a:p>
        </p:txBody>
      </p:sp>
      <p:pic>
        <p:nvPicPr>
          <p:cNvPr id="6" name="Inhaltsplatzhalter 5">
            <a:extLst>
              <a:ext uri="{FF2B5EF4-FFF2-40B4-BE49-F238E27FC236}">
                <a16:creationId xmlns:a16="http://schemas.microsoft.com/office/drawing/2014/main" id="{202D5641-E4CA-8941-4F2C-2698B7AB84F7}"/>
              </a:ext>
            </a:extLst>
          </p:cNvPr>
          <p:cNvPicPr>
            <a:picLocks noGrp="1" noChangeAspect="1"/>
          </p:cNvPicPr>
          <p:nvPr>
            <p:ph idx="1"/>
          </p:nvPr>
        </p:nvPicPr>
        <p:blipFill>
          <a:blip r:embed="rId2">
            <a:alphaModFix/>
          </a:blip>
          <a:stretch>
            <a:fillRect/>
          </a:stretch>
        </p:blipFill>
        <p:spPr>
          <a:xfrm>
            <a:off x="2505490" y="2060575"/>
            <a:ext cx="4482271" cy="4321175"/>
          </a:xfrm>
          <a:prstGeom prst="rect">
            <a:avLst/>
          </a:prstGeom>
        </p:spPr>
      </p:pic>
    </p:spTree>
    <p:extLst>
      <p:ext uri="{BB962C8B-B14F-4D97-AF65-F5344CB8AC3E}">
        <p14:creationId xmlns:p14="http://schemas.microsoft.com/office/powerpoint/2010/main" val="1575642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descr="Ein Bild, das Teller, Zeichnung enthält.&#10;&#10;Automatisch generierte Beschreibung">
            <a:extLst>
              <a:ext uri="{FF2B5EF4-FFF2-40B4-BE49-F238E27FC236}">
                <a16:creationId xmlns:a16="http://schemas.microsoft.com/office/drawing/2014/main" id="{0FAF6145-78D5-4A5A-8229-267B1CFB0C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1044" y="2226161"/>
            <a:ext cx="6921911" cy="4252933"/>
          </a:xfrm>
        </p:spPr>
      </p:pic>
      <p:sp>
        <p:nvSpPr>
          <p:cNvPr id="4" name="Datumsplatzhalter 3">
            <a:extLst>
              <a:ext uri="{FF2B5EF4-FFF2-40B4-BE49-F238E27FC236}">
                <a16:creationId xmlns:a16="http://schemas.microsoft.com/office/drawing/2014/main" id="{2D067CB3-2472-48D6-BE39-B28985AB3D85}"/>
              </a:ext>
            </a:extLst>
          </p:cNvPr>
          <p:cNvSpPr>
            <a:spLocks noGrp="1"/>
          </p:cNvSpPr>
          <p:nvPr>
            <p:ph type="dt" sz="half" idx="10"/>
          </p:nvPr>
        </p:nvSpPr>
        <p:spPr>
          <a:xfrm>
            <a:off x="6847584" y="904258"/>
            <a:ext cx="927605" cy="273844"/>
          </a:xfrm>
        </p:spPr>
        <p:txBody>
          <a:bodyPr/>
          <a:lstStyle/>
          <a:p>
            <a:endParaRPr lang="de-DE" dirty="0"/>
          </a:p>
        </p:txBody>
      </p:sp>
      <p:sp>
        <p:nvSpPr>
          <p:cNvPr id="5" name="Fußzeilenplatzhalter 4">
            <a:extLst>
              <a:ext uri="{FF2B5EF4-FFF2-40B4-BE49-F238E27FC236}">
                <a16:creationId xmlns:a16="http://schemas.microsoft.com/office/drawing/2014/main" id="{4AA3C06D-2AC2-4904-B3B4-306FF3ED61CF}"/>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77328AA3-AB98-4CDB-9309-BFD0E8125BA3}"/>
              </a:ext>
            </a:extLst>
          </p:cNvPr>
          <p:cNvSpPr>
            <a:spLocks noGrp="1"/>
          </p:cNvSpPr>
          <p:nvPr>
            <p:ph type="sldNum" sz="quarter" idx="12"/>
          </p:nvPr>
        </p:nvSpPr>
        <p:spPr/>
        <p:txBody>
          <a:bodyPr/>
          <a:lstStyle/>
          <a:p>
            <a:fld id="{3B6FBAF7-A086-4B1F-B66F-7453A1AC87DC}" type="slidenum">
              <a:rPr lang="de-DE" smtClean="0"/>
              <a:t>12</a:t>
            </a:fld>
            <a:endParaRPr lang="de-DE"/>
          </a:p>
        </p:txBody>
      </p:sp>
      <p:sp>
        <p:nvSpPr>
          <p:cNvPr id="9" name="Textfeld 8">
            <a:extLst>
              <a:ext uri="{FF2B5EF4-FFF2-40B4-BE49-F238E27FC236}">
                <a16:creationId xmlns:a16="http://schemas.microsoft.com/office/drawing/2014/main" id="{02DC84DA-2C56-496A-A3A6-9A8AD4257AA0}"/>
              </a:ext>
            </a:extLst>
          </p:cNvPr>
          <p:cNvSpPr txBox="1"/>
          <p:nvPr/>
        </p:nvSpPr>
        <p:spPr>
          <a:xfrm>
            <a:off x="1619672" y="1565950"/>
            <a:ext cx="2592288" cy="1754326"/>
          </a:xfrm>
          <a:prstGeom prst="rect">
            <a:avLst/>
          </a:prstGeom>
          <a:noFill/>
        </p:spPr>
        <p:txBody>
          <a:bodyPr wrap="square" rtlCol="0">
            <a:spAutoFit/>
          </a:bodyPr>
          <a:lstStyle/>
          <a:p>
            <a:endParaRPr lang="de-DE" dirty="0">
              <a:latin typeface="Avenir Next LT Pro" panose="020B0504020202020204" pitchFamily="34" charset="0"/>
            </a:endParaRPr>
          </a:p>
          <a:p>
            <a:endParaRPr lang="de-DE" dirty="0">
              <a:latin typeface="Avenir Next LT Pro" panose="020B0504020202020204" pitchFamily="34" charset="0"/>
            </a:endParaRPr>
          </a:p>
          <a:p>
            <a:endParaRPr lang="de-DE" dirty="0">
              <a:latin typeface="Avenir Next LT Pro" panose="020B0504020202020204" pitchFamily="34" charset="0"/>
            </a:endParaRPr>
          </a:p>
          <a:p>
            <a:endParaRPr lang="de-DE" dirty="0">
              <a:latin typeface="Avenir Next LT Pro" panose="020B0504020202020204" pitchFamily="34" charset="0"/>
            </a:endParaRPr>
          </a:p>
          <a:p>
            <a:r>
              <a:rPr lang="de-DE" dirty="0">
                <a:latin typeface="Avenir Next LT Pro" panose="020B0504020202020204" pitchFamily="34" charset="0"/>
              </a:rPr>
              <a:t>     Artikel 1 </a:t>
            </a:r>
          </a:p>
          <a:p>
            <a:r>
              <a:rPr lang="de-DE" dirty="0">
                <a:latin typeface="Avenir Next LT Pro" panose="020B0504020202020204" pitchFamily="34" charset="0"/>
              </a:rPr>
              <a:t>     Grundgesetz </a:t>
            </a:r>
          </a:p>
        </p:txBody>
      </p:sp>
      <p:sp>
        <p:nvSpPr>
          <p:cNvPr id="10" name="Textfeld 9">
            <a:extLst>
              <a:ext uri="{FF2B5EF4-FFF2-40B4-BE49-F238E27FC236}">
                <a16:creationId xmlns:a16="http://schemas.microsoft.com/office/drawing/2014/main" id="{CD310CCE-3EF4-49AA-A2B0-2F29B43DF16F}"/>
              </a:ext>
            </a:extLst>
          </p:cNvPr>
          <p:cNvSpPr txBox="1"/>
          <p:nvPr/>
        </p:nvSpPr>
        <p:spPr>
          <a:xfrm>
            <a:off x="251520" y="4566571"/>
            <a:ext cx="4032448" cy="1477328"/>
          </a:xfrm>
          <a:prstGeom prst="rect">
            <a:avLst/>
          </a:prstGeom>
          <a:noFill/>
        </p:spPr>
        <p:txBody>
          <a:bodyPr wrap="square" rtlCol="0">
            <a:spAutoFit/>
          </a:bodyPr>
          <a:lstStyle/>
          <a:p>
            <a:endParaRPr lang="de-DE" dirty="0">
              <a:latin typeface="Avenir Next LT Pro" panose="020B0504020202020204" pitchFamily="34" charset="0"/>
            </a:endParaRPr>
          </a:p>
          <a:p>
            <a:endParaRPr lang="de-DE" dirty="0">
              <a:latin typeface="Avenir Next LT Pro" panose="020B0504020202020204" pitchFamily="34" charset="0"/>
            </a:endParaRPr>
          </a:p>
          <a:p>
            <a:endParaRPr lang="de-DE" dirty="0">
              <a:latin typeface="Avenir Next LT Pro" panose="020B0504020202020204" pitchFamily="34" charset="0"/>
            </a:endParaRPr>
          </a:p>
          <a:p>
            <a:r>
              <a:rPr lang="de-DE" dirty="0">
                <a:latin typeface="Avenir Next LT Pro" panose="020B0504020202020204" pitchFamily="34" charset="0"/>
              </a:rPr>
              <a:t>                               Schulgesetze; </a:t>
            </a:r>
          </a:p>
          <a:p>
            <a:r>
              <a:rPr lang="de-DE" dirty="0">
                <a:latin typeface="Avenir Next LT Pro" panose="020B0504020202020204" pitchFamily="34" charset="0"/>
              </a:rPr>
              <a:t>                              rechtliche Rahmungen</a:t>
            </a:r>
          </a:p>
        </p:txBody>
      </p:sp>
      <p:sp>
        <p:nvSpPr>
          <p:cNvPr id="11" name="Textfeld 10">
            <a:extLst>
              <a:ext uri="{FF2B5EF4-FFF2-40B4-BE49-F238E27FC236}">
                <a16:creationId xmlns:a16="http://schemas.microsoft.com/office/drawing/2014/main" id="{424408E1-DF28-4DB2-927F-55CD447AC948}"/>
              </a:ext>
            </a:extLst>
          </p:cNvPr>
          <p:cNvSpPr txBox="1"/>
          <p:nvPr/>
        </p:nvSpPr>
        <p:spPr>
          <a:xfrm>
            <a:off x="4355976" y="1565950"/>
            <a:ext cx="2735304" cy="1754326"/>
          </a:xfrm>
          <a:prstGeom prst="rect">
            <a:avLst/>
          </a:prstGeom>
          <a:noFill/>
        </p:spPr>
        <p:txBody>
          <a:bodyPr wrap="square" rtlCol="0">
            <a:spAutoFit/>
          </a:bodyPr>
          <a:lstStyle/>
          <a:p>
            <a:pPr algn="r"/>
            <a:endParaRPr lang="de-DE" dirty="0">
              <a:latin typeface="Avenir Next LT Pro" panose="020B0504020202020204" pitchFamily="34" charset="0"/>
            </a:endParaRPr>
          </a:p>
          <a:p>
            <a:pPr algn="r"/>
            <a:endParaRPr lang="de-DE" dirty="0">
              <a:latin typeface="Avenir Next LT Pro" panose="020B0504020202020204" pitchFamily="34" charset="0"/>
            </a:endParaRPr>
          </a:p>
          <a:p>
            <a:pPr algn="r"/>
            <a:endParaRPr lang="de-DE" dirty="0">
              <a:latin typeface="Avenir Next LT Pro" panose="020B0504020202020204" pitchFamily="34" charset="0"/>
            </a:endParaRPr>
          </a:p>
          <a:p>
            <a:pPr algn="r"/>
            <a:endParaRPr lang="de-DE" dirty="0">
              <a:latin typeface="Avenir Next LT Pro" panose="020B0504020202020204" pitchFamily="34" charset="0"/>
            </a:endParaRPr>
          </a:p>
          <a:p>
            <a:pPr algn="r"/>
            <a:r>
              <a:rPr lang="de-DE" dirty="0">
                <a:latin typeface="Avenir Next LT Pro" panose="020B0504020202020204" pitchFamily="34" charset="0"/>
              </a:rPr>
              <a:t>Demokratie und Rechtsstaat </a:t>
            </a:r>
          </a:p>
        </p:txBody>
      </p:sp>
      <p:sp>
        <p:nvSpPr>
          <p:cNvPr id="12" name="Textfeld 11">
            <a:extLst>
              <a:ext uri="{FF2B5EF4-FFF2-40B4-BE49-F238E27FC236}">
                <a16:creationId xmlns:a16="http://schemas.microsoft.com/office/drawing/2014/main" id="{E12DF7DD-15D7-4BAA-85F8-065DCCA82422}"/>
              </a:ext>
            </a:extLst>
          </p:cNvPr>
          <p:cNvSpPr txBox="1"/>
          <p:nvPr/>
        </p:nvSpPr>
        <p:spPr>
          <a:xfrm>
            <a:off x="5100638" y="4566571"/>
            <a:ext cx="1990643" cy="1477328"/>
          </a:xfrm>
          <a:prstGeom prst="rect">
            <a:avLst/>
          </a:prstGeom>
          <a:noFill/>
        </p:spPr>
        <p:txBody>
          <a:bodyPr wrap="square" rtlCol="0">
            <a:spAutoFit/>
          </a:bodyPr>
          <a:lstStyle/>
          <a:p>
            <a:pPr algn="r"/>
            <a:endParaRPr lang="de-DE" dirty="0">
              <a:latin typeface="Avenir Next LT Pro" panose="020B0504020202020204" pitchFamily="34" charset="0"/>
            </a:endParaRPr>
          </a:p>
          <a:p>
            <a:pPr algn="r"/>
            <a:endParaRPr lang="de-DE" dirty="0">
              <a:latin typeface="Avenir Next LT Pro" panose="020B0504020202020204" pitchFamily="34" charset="0"/>
            </a:endParaRPr>
          </a:p>
          <a:p>
            <a:pPr algn="r"/>
            <a:endParaRPr lang="de-DE" dirty="0">
              <a:latin typeface="Avenir Next LT Pro" panose="020B0504020202020204" pitchFamily="34" charset="0"/>
            </a:endParaRPr>
          </a:p>
          <a:p>
            <a:pPr algn="r"/>
            <a:r>
              <a:rPr lang="de-DE" dirty="0">
                <a:latin typeface="Avenir Next LT Pro" panose="020B0504020202020204" pitchFamily="34" charset="0"/>
              </a:rPr>
              <a:t>UN- Kinderrechts-konvention</a:t>
            </a:r>
          </a:p>
        </p:txBody>
      </p:sp>
      <p:sp>
        <p:nvSpPr>
          <p:cNvPr id="13" name="Datumsplatzhalter 4">
            <a:extLst>
              <a:ext uri="{FF2B5EF4-FFF2-40B4-BE49-F238E27FC236}">
                <a16:creationId xmlns:a16="http://schemas.microsoft.com/office/drawing/2014/main" id="{8B6E4798-B074-4166-894C-B84E41EA9228}"/>
              </a:ext>
            </a:extLst>
          </p:cNvPr>
          <p:cNvSpPr txBox="1">
            <a:spLocks/>
          </p:cNvSpPr>
          <p:nvPr/>
        </p:nvSpPr>
        <p:spPr>
          <a:xfrm>
            <a:off x="395536" y="823047"/>
            <a:ext cx="8568952" cy="273844"/>
          </a:xfrm>
          <a:prstGeom prst="rect">
            <a:avLst/>
          </a:prstGeom>
        </p:spPr>
        <p:txBody>
          <a:bodyPr vert="horz" lIns="68580" tIns="34290" rIns="68580" bIns="34290" rtlCol="0" anchor="ctr"/>
          <a:lstStyle>
            <a:defPPr>
              <a:defRPr lang="en-US"/>
            </a:defPPr>
            <a:lvl1pPr marL="0" algn="l"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de-DE" sz="1200" b="1" dirty="0"/>
              <a:t>                          </a:t>
            </a:r>
          </a:p>
          <a:p>
            <a:pPr algn="ctr"/>
            <a:endParaRPr lang="de-DE" sz="2400" b="1" dirty="0">
              <a:solidFill>
                <a:schemeClr val="accent1"/>
              </a:solidFill>
            </a:endParaRPr>
          </a:p>
          <a:p>
            <a:pPr algn="ctr"/>
            <a:endParaRPr lang="de-DE" sz="2400" b="1" dirty="0">
              <a:solidFill>
                <a:schemeClr val="accent1"/>
              </a:solidFill>
            </a:endParaRPr>
          </a:p>
          <a:p>
            <a:pPr algn="ctr"/>
            <a:r>
              <a:rPr lang="de-DE" sz="2400" b="1" dirty="0">
                <a:solidFill>
                  <a:schemeClr val="tx2"/>
                </a:solidFill>
              </a:rPr>
              <a:t>Was ist unsere gemeinsame (Werte) Basis und worüber können wir (demokratisch) streiten und worüber nicht ?</a:t>
            </a:r>
          </a:p>
        </p:txBody>
      </p:sp>
      <p:sp>
        <p:nvSpPr>
          <p:cNvPr id="2" name="Rechteck 1"/>
          <p:cNvSpPr/>
          <p:nvPr/>
        </p:nvSpPr>
        <p:spPr>
          <a:xfrm>
            <a:off x="2865957" y="3290501"/>
            <a:ext cx="2996333" cy="1277273"/>
          </a:xfrm>
          <a:prstGeom prst="rect">
            <a:avLst/>
          </a:prstGeom>
        </p:spPr>
        <p:txBody>
          <a:bodyPr wrap="none">
            <a:spAutoFit/>
          </a:bodyPr>
          <a:lstStyle/>
          <a:p>
            <a:r>
              <a:rPr lang="de-DE" sz="1100" dirty="0"/>
              <a:t>„</a:t>
            </a:r>
          </a:p>
          <a:p>
            <a:endParaRPr lang="de-DE" sz="1100" dirty="0"/>
          </a:p>
          <a:p>
            <a:endParaRPr lang="de-DE" sz="1100" dirty="0"/>
          </a:p>
          <a:p>
            <a:endParaRPr lang="de-DE" sz="1100" dirty="0"/>
          </a:p>
          <a:p>
            <a:endParaRPr lang="de-DE" sz="1100" dirty="0"/>
          </a:p>
          <a:p>
            <a:endParaRPr lang="de-DE" sz="1100" dirty="0"/>
          </a:p>
          <a:p>
            <a:r>
              <a:rPr lang="de-DE" sz="1100" dirty="0"/>
              <a:t>ICON </a:t>
            </a:r>
            <a:r>
              <a:rPr lang="de-DE" sz="1100" dirty="0" err="1"/>
              <a:t>made</a:t>
            </a:r>
            <a:r>
              <a:rPr lang="de-DE" sz="1100" dirty="0"/>
              <a:t> </a:t>
            </a:r>
            <a:r>
              <a:rPr lang="de-DE" sz="1100" dirty="0" err="1"/>
              <a:t>by</a:t>
            </a:r>
            <a:r>
              <a:rPr lang="de-DE" sz="1100" dirty="0"/>
              <a:t> </a:t>
            </a:r>
            <a:r>
              <a:rPr lang="de-DE" sz="1100" dirty="0" err="1"/>
              <a:t>wichai.wi</a:t>
            </a:r>
            <a:r>
              <a:rPr lang="de-DE" sz="1100" dirty="0"/>
              <a:t> </a:t>
            </a:r>
            <a:r>
              <a:rPr lang="de-DE" sz="1100" dirty="0" err="1"/>
              <a:t>from</a:t>
            </a:r>
            <a:r>
              <a:rPr lang="de-DE" sz="1100" dirty="0"/>
              <a:t> www.flaticom“ </a:t>
            </a:r>
          </a:p>
        </p:txBody>
      </p:sp>
    </p:spTree>
    <p:extLst>
      <p:ext uri="{BB962C8B-B14F-4D97-AF65-F5344CB8AC3E}">
        <p14:creationId xmlns:p14="http://schemas.microsoft.com/office/powerpoint/2010/main" val="1462838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7522B4-D4CB-407B-B7D4-E7AC1A310EF9}"/>
              </a:ext>
            </a:extLst>
          </p:cNvPr>
          <p:cNvSpPr>
            <a:spLocks noGrp="1"/>
          </p:cNvSpPr>
          <p:nvPr>
            <p:ph type="title"/>
          </p:nvPr>
        </p:nvSpPr>
        <p:spPr/>
        <p:txBody>
          <a:bodyPr/>
          <a:lstStyle/>
          <a:p>
            <a:r>
              <a:rPr lang="de-DE" dirty="0"/>
              <a:t>Was bedeutet „Neutralität“ und wie kann diese (miss-)verstanden werden?</a:t>
            </a:r>
          </a:p>
        </p:txBody>
      </p:sp>
      <p:sp>
        <p:nvSpPr>
          <p:cNvPr id="3" name="Inhaltsplatzhalter 2">
            <a:extLst>
              <a:ext uri="{FF2B5EF4-FFF2-40B4-BE49-F238E27FC236}">
                <a16:creationId xmlns:a16="http://schemas.microsoft.com/office/drawing/2014/main" id="{7CB81E82-6533-463A-836E-346BB18DFE6D}"/>
              </a:ext>
            </a:extLst>
          </p:cNvPr>
          <p:cNvSpPr>
            <a:spLocks noGrp="1"/>
          </p:cNvSpPr>
          <p:nvPr>
            <p:ph idx="1"/>
          </p:nvPr>
        </p:nvSpPr>
        <p:spPr>
          <a:xfrm>
            <a:off x="541338" y="2060848"/>
            <a:ext cx="8410575" cy="4160360"/>
          </a:xfrm>
        </p:spPr>
        <p:txBody>
          <a:bodyPr/>
          <a:lstStyle/>
          <a:p>
            <a:r>
              <a:rPr lang="de-DE" sz="2400" b="0" i="0" u="none" strike="noStrike" baseline="0" dirty="0">
                <a:solidFill>
                  <a:srgbClr val="000000"/>
                </a:solidFill>
                <a:latin typeface="Rotis Sans Serif"/>
              </a:rPr>
              <a:t>„Gelegentlich blockiert schon die ‚Schere im Kopf‘ die pädagogische Arbeit mehr als wirkliche Verbote und Auflagen.“ </a:t>
            </a:r>
          </a:p>
          <a:p>
            <a:pPr marL="0" indent="0">
              <a:buNone/>
              <a:tabLst>
                <a:tab pos="269875" algn="l"/>
              </a:tabLst>
            </a:pPr>
            <a:r>
              <a:rPr lang="de-DE" sz="2400" dirty="0">
                <a:solidFill>
                  <a:srgbClr val="000000"/>
                </a:solidFill>
                <a:latin typeface="Rotis Sans Serif"/>
              </a:rPr>
              <a:t>    </a:t>
            </a:r>
            <a:r>
              <a:rPr lang="de-DE" b="0" i="0" u="none" strike="noStrike" baseline="0" dirty="0">
                <a:solidFill>
                  <a:srgbClr val="000000"/>
                </a:solidFill>
                <a:latin typeface="Rotis Sans Serif"/>
              </a:rPr>
              <a:t>(Hufen 2022: Vom Neutralitätsgebot zum Gebot der Sachlichkeit, in:    </a:t>
            </a:r>
            <a:r>
              <a:rPr lang="de-DE" dirty="0">
                <a:solidFill>
                  <a:srgbClr val="000000"/>
                </a:solidFill>
                <a:latin typeface="Rotis Sans Serif"/>
              </a:rPr>
              <a:t>	</a:t>
            </a:r>
            <a:r>
              <a:rPr lang="de-DE" b="0" i="0" u="none" strike="noStrike" baseline="0" dirty="0" err="1">
                <a:solidFill>
                  <a:srgbClr val="000000"/>
                </a:solidFill>
                <a:latin typeface="Rotis Sans Serif"/>
              </a:rPr>
              <a:t>Wohnig</a:t>
            </a:r>
            <a:r>
              <a:rPr lang="de-DE" b="0" i="0" u="none" strike="noStrike" baseline="0" dirty="0">
                <a:solidFill>
                  <a:srgbClr val="000000"/>
                </a:solidFill>
                <a:latin typeface="Rotis Sans Serif"/>
              </a:rPr>
              <a:t>/Zorn (Hrsg.), Neutralität ist keine Lösung. Bonn, S. 103.)</a:t>
            </a:r>
            <a:endParaRPr lang="de-DE" dirty="0"/>
          </a:p>
        </p:txBody>
      </p:sp>
      <p:sp>
        <p:nvSpPr>
          <p:cNvPr id="4" name="Datumsplatzhalter 3">
            <a:extLst>
              <a:ext uri="{FF2B5EF4-FFF2-40B4-BE49-F238E27FC236}">
                <a16:creationId xmlns:a16="http://schemas.microsoft.com/office/drawing/2014/main" id="{6330B7D3-E0D6-4565-8279-B5684A58A63D}"/>
              </a:ext>
            </a:extLst>
          </p:cNvPr>
          <p:cNvSpPr>
            <a:spLocks noGrp="1"/>
          </p:cNvSpPr>
          <p:nvPr>
            <p:ph type="dt" sz="half" idx="10"/>
          </p:nvPr>
        </p:nvSpPr>
        <p:spPr/>
        <p:txBody>
          <a:bodyPr/>
          <a:lstStyle/>
          <a:p>
            <a:endParaRPr lang="de-DE" dirty="0"/>
          </a:p>
        </p:txBody>
      </p:sp>
      <p:sp>
        <p:nvSpPr>
          <p:cNvPr id="5" name="Foliennummernplatzhalter 4">
            <a:extLst>
              <a:ext uri="{FF2B5EF4-FFF2-40B4-BE49-F238E27FC236}">
                <a16:creationId xmlns:a16="http://schemas.microsoft.com/office/drawing/2014/main" id="{49690CD5-67C7-41C6-AAA7-B606CEADC331}"/>
              </a:ext>
            </a:extLst>
          </p:cNvPr>
          <p:cNvSpPr>
            <a:spLocks noGrp="1"/>
          </p:cNvSpPr>
          <p:nvPr>
            <p:ph type="sldNum" sz="quarter" idx="12"/>
          </p:nvPr>
        </p:nvSpPr>
        <p:spPr/>
        <p:txBody>
          <a:bodyPr/>
          <a:lstStyle/>
          <a:p>
            <a:fld id="{3B6FBAF7-A086-4B1F-B66F-7453A1AC87DC}" type="slidenum">
              <a:rPr lang="de-DE" smtClean="0"/>
              <a:t>13</a:t>
            </a:fld>
            <a:endParaRPr lang="de-DE"/>
          </a:p>
        </p:txBody>
      </p:sp>
      <p:pic>
        <p:nvPicPr>
          <p:cNvPr id="1028" name="Picture 4" descr="Neutralität der Schule in einem demokratischen Rechtsstaat: Chancen und  Grenzen - Publikationen - sachsen.de">
            <a:extLst>
              <a:ext uri="{FF2B5EF4-FFF2-40B4-BE49-F238E27FC236}">
                <a16:creationId xmlns:a16="http://schemas.microsoft.com/office/drawing/2014/main" id="{1DAA5699-6F8E-44FE-987E-829981642B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3691483"/>
            <a:ext cx="1790700"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217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2D6B73-7C22-6A51-6A7D-87267F066868}"/>
              </a:ext>
            </a:extLst>
          </p:cNvPr>
          <p:cNvSpPr>
            <a:spLocks noGrp="1"/>
          </p:cNvSpPr>
          <p:nvPr>
            <p:ph type="title"/>
          </p:nvPr>
        </p:nvSpPr>
        <p:spPr>
          <a:xfrm>
            <a:off x="323528" y="893763"/>
            <a:ext cx="8641085" cy="663029"/>
          </a:xfrm>
        </p:spPr>
        <p:txBody>
          <a:bodyPr/>
          <a:lstStyle/>
          <a:p>
            <a:r>
              <a:rPr lang="de-DE" dirty="0"/>
              <a:t>Den Beutelsbacher Konsens richtig verstehen</a:t>
            </a:r>
          </a:p>
        </p:txBody>
      </p:sp>
      <p:sp>
        <p:nvSpPr>
          <p:cNvPr id="3" name="Datumsplatzhalter 2">
            <a:extLst>
              <a:ext uri="{FF2B5EF4-FFF2-40B4-BE49-F238E27FC236}">
                <a16:creationId xmlns:a16="http://schemas.microsoft.com/office/drawing/2014/main" id="{B5A7189A-1662-BB08-C15D-26AAF3C9314D}"/>
              </a:ext>
            </a:extLst>
          </p:cNvPr>
          <p:cNvSpPr>
            <a:spLocks noGrp="1"/>
          </p:cNvSpPr>
          <p:nvPr>
            <p:ph type="dt" sz="quarter" idx="10"/>
          </p:nvPr>
        </p:nvSpPr>
        <p:spPr/>
        <p:txBody>
          <a:bodyPr/>
          <a:lstStyle/>
          <a:p>
            <a:pPr>
              <a:defRPr/>
            </a:pPr>
            <a:endParaRPr lang="de-DE" dirty="0"/>
          </a:p>
        </p:txBody>
      </p:sp>
      <p:sp>
        <p:nvSpPr>
          <p:cNvPr id="5" name="Foliennummernplatzhalter 4">
            <a:extLst>
              <a:ext uri="{FF2B5EF4-FFF2-40B4-BE49-F238E27FC236}">
                <a16:creationId xmlns:a16="http://schemas.microsoft.com/office/drawing/2014/main" id="{1A458612-D5CD-E4AB-2FBC-DFF545DFAE28}"/>
              </a:ext>
            </a:extLst>
          </p:cNvPr>
          <p:cNvSpPr>
            <a:spLocks noGrp="1"/>
          </p:cNvSpPr>
          <p:nvPr>
            <p:ph type="sldNum" sz="quarter" idx="12"/>
          </p:nvPr>
        </p:nvSpPr>
        <p:spPr/>
        <p:txBody>
          <a:bodyPr/>
          <a:lstStyle/>
          <a:p>
            <a:pPr>
              <a:defRPr/>
            </a:pPr>
            <a:fld id="{EF82B18D-C707-4786-8163-FFCD341314AB}" type="slidenum">
              <a:rPr lang="de-DE" smtClean="0"/>
              <a:pPr>
                <a:defRPr/>
              </a:pPr>
              <a:t>14</a:t>
            </a:fld>
            <a:endParaRPr lang="de-DE" dirty="0"/>
          </a:p>
        </p:txBody>
      </p:sp>
      <p:sp>
        <p:nvSpPr>
          <p:cNvPr id="6" name="Inhaltsplatzhalter 5">
            <a:extLst>
              <a:ext uri="{FF2B5EF4-FFF2-40B4-BE49-F238E27FC236}">
                <a16:creationId xmlns:a16="http://schemas.microsoft.com/office/drawing/2014/main" id="{109C3140-95A9-E204-805F-536090FA1938}"/>
              </a:ext>
            </a:extLst>
          </p:cNvPr>
          <p:cNvSpPr>
            <a:spLocks noGrp="1"/>
          </p:cNvSpPr>
          <p:nvPr>
            <p:ph idx="1"/>
          </p:nvPr>
        </p:nvSpPr>
        <p:spPr/>
        <p:txBody>
          <a:body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de-DE" sz="2700" b="1" i="0" u="none" strike="noStrike" kern="1200" cap="none" spc="0" normalizeH="0" baseline="0" noProof="0" dirty="0">
                <a:ln>
                  <a:noFill/>
                </a:ln>
                <a:solidFill>
                  <a:prstClr val="black"/>
                </a:solidFill>
                <a:effectLst/>
                <a:uLnTx/>
                <a:uFillTx/>
                <a:latin typeface="+mj-lt"/>
                <a:ea typeface="+mn-ea"/>
                <a:cs typeface="+mn-cs"/>
              </a:rPr>
              <a:t>Der Beutelsbacher Konsens verpflichtet nicht zur Wertneutralität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de-DE" sz="2700" b="0" i="0" u="none" strike="noStrike" kern="1200" cap="none" spc="0" normalizeH="0" baseline="0" noProof="0" dirty="0">
                <a:ln>
                  <a:noFill/>
                </a:ln>
                <a:solidFill>
                  <a:prstClr val="black"/>
                </a:solidFill>
                <a:effectLst/>
                <a:uLnTx/>
                <a:uFillTx/>
                <a:latin typeface="+mj-lt"/>
                <a:ea typeface="+mn-ea"/>
                <a:cs typeface="+mn-cs"/>
              </a:rPr>
              <a:t>Seine Grundbestandteile sind</a:t>
            </a:r>
          </a:p>
          <a:p>
            <a:pPr marL="642938" marR="0" lvl="0" indent="-642938"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de-DE" sz="2700" b="0" i="0" u="none" strike="noStrike" kern="1200" cap="none" spc="0" normalizeH="0" baseline="0" noProof="0" dirty="0">
                <a:ln>
                  <a:noFill/>
                </a:ln>
                <a:solidFill>
                  <a:prstClr val="black"/>
                </a:solidFill>
                <a:effectLst/>
                <a:uLnTx/>
                <a:uFillTx/>
                <a:latin typeface="+mj-lt"/>
                <a:ea typeface="+mn-ea"/>
                <a:cs typeface="+mn-cs"/>
              </a:rPr>
              <a:t>ein </a:t>
            </a:r>
            <a:r>
              <a:rPr kumimoji="0" lang="de-DE" sz="2700" b="0" i="0" u="none" strike="noStrike" kern="1200" cap="none" spc="0" normalizeH="0" baseline="0" noProof="0" dirty="0">
                <a:ln>
                  <a:noFill/>
                </a:ln>
                <a:solidFill>
                  <a:srgbClr val="FF0000"/>
                </a:solidFill>
                <a:effectLst/>
                <a:uLnTx/>
                <a:uFillTx/>
                <a:latin typeface="+mj-lt"/>
                <a:ea typeface="+mn-ea"/>
                <a:cs typeface="+mn-cs"/>
              </a:rPr>
              <a:t>Indoktrinationsverbot</a:t>
            </a:r>
            <a:r>
              <a:rPr kumimoji="0" lang="de-DE" sz="2700" b="0" i="0" u="none" strike="noStrike" kern="1200" cap="none" spc="0" normalizeH="0" baseline="0" noProof="0" dirty="0">
                <a:ln>
                  <a:noFill/>
                </a:ln>
                <a:solidFill>
                  <a:prstClr val="black"/>
                </a:solidFill>
                <a:effectLst/>
                <a:uLnTx/>
                <a:uFillTx/>
                <a:latin typeface="+mj-lt"/>
                <a:ea typeface="+mn-ea"/>
                <a:cs typeface="+mn-cs"/>
              </a:rPr>
              <a:t>, </a:t>
            </a:r>
          </a:p>
          <a:p>
            <a:pPr marL="642938" marR="0" lvl="0" indent="-642938"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de-DE" sz="2700" b="0" i="0" u="none" strike="noStrike" kern="1200" cap="none" spc="0" normalizeH="0" baseline="0" noProof="0" dirty="0">
                <a:ln>
                  <a:noFill/>
                </a:ln>
                <a:solidFill>
                  <a:prstClr val="black"/>
                </a:solidFill>
                <a:effectLst/>
                <a:uLnTx/>
                <a:uFillTx/>
                <a:latin typeface="+mj-lt"/>
                <a:ea typeface="+mn-ea"/>
                <a:cs typeface="+mn-cs"/>
              </a:rPr>
              <a:t>ein </a:t>
            </a:r>
            <a:r>
              <a:rPr kumimoji="0" lang="de-DE" sz="2700" b="0" i="0" u="none" strike="noStrike" kern="1200" cap="none" spc="0" normalizeH="0" baseline="0" noProof="0" dirty="0">
                <a:ln>
                  <a:noFill/>
                </a:ln>
                <a:solidFill>
                  <a:srgbClr val="FF0000"/>
                </a:solidFill>
                <a:effectLst/>
                <a:uLnTx/>
                <a:uFillTx/>
                <a:latin typeface="+mj-lt"/>
                <a:ea typeface="+mn-ea"/>
                <a:cs typeface="+mn-cs"/>
              </a:rPr>
              <a:t>Gebot, politisch Kontroverses auch kontrovers darzustellen </a:t>
            </a:r>
          </a:p>
          <a:p>
            <a:pPr marL="642938" marR="0" lvl="0" indent="-642938"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de-DE" sz="2700" b="0" i="0" u="none" strike="noStrike" kern="1200" cap="none" spc="0" normalizeH="0" baseline="0" noProof="0" dirty="0">
                <a:ln>
                  <a:noFill/>
                </a:ln>
                <a:solidFill>
                  <a:prstClr val="black"/>
                </a:solidFill>
                <a:effectLst/>
                <a:uLnTx/>
                <a:uFillTx/>
                <a:latin typeface="+mj-lt"/>
                <a:ea typeface="+mn-ea"/>
                <a:cs typeface="+mn-cs"/>
              </a:rPr>
              <a:t>sowie Schülerinnen und Schüler dazu zu befähigen, ein </a:t>
            </a:r>
            <a:r>
              <a:rPr kumimoji="0" lang="de-DE" sz="2700" b="0" i="0" u="none" strike="noStrike" kern="1200" cap="none" spc="0" normalizeH="0" baseline="0" noProof="0" dirty="0">
                <a:ln>
                  <a:noFill/>
                </a:ln>
                <a:solidFill>
                  <a:srgbClr val="FF0000"/>
                </a:solidFill>
                <a:effectLst/>
                <a:uLnTx/>
                <a:uFillTx/>
                <a:latin typeface="+mj-lt"/>
                <a:ea typeface="+mn-ea"/>
                <a:cs typeface="+mn-cs"/>
              </a:rPr>
              <a:t>eigenständiges Urteil </a:t>
            </a:r>
            <a:r>
              <a:rPr kumimoji="0" lang="de-DE" sz="2700" b="0" i="0" u="none" strike="noStrike" kern="1200" cap="none" spc="0" normalizeH="0" baseline="0" noProof="0" dirty="0">
                <a:ln>
                  <a:noFill/>
                </a:ln>
                <a:solidFill>
                  <a:prstClr val="black"/>
                </a:solidFill>
                <a:effectLst/>
                <a:uLnTx/>
                <a:uFillTx/>
                <a:latin typeface="+mj-lt"/>
                <a:ea typeface="+mn-ea"/>
                <a:cs typeface="+mn-cs"/>
              </a:rPr>
              <a:t>über politische Themen zu gewinnen</a:t>
            </a:r>
            <a:r>
              <a:rPr kumimoji="0" lang="de-DE" sz="2900" b="0" i="0" u="none" strike="noStrike" kern="1200" cap="none" spc="0" normalizeH="0" baseline="0" noProof="0" dirty="0">
                <a:ln>
                  <a:noFill/>
                </a:ln>
                <a:solidFill>
                  <a:prstClr val="black"/>
                </a:solidFill>
                <a:effectLst/>
                <a:uLnTx/>
                <a:uFillTx/>
                <a:latin typeface="+mj-lt"/>
                <a:ea typeface="+mn-ea"/>
                <a:cs typeface="+mn-cs"/>
              </a:rPr>
              <a:t>.</a:t>
            </a:r>
          </a:p>
          <a:p>
            <a:endParaRPr lang="de-DE" dirty="0">
              <a:latin typeface="+mj-lt"/>
            </a:endParaRPr>
          </a:p>
        </p:txBody>
      </p:sp>
    </p:spTree>
    <p:extLst>
      <p:ext uri="{BB962C8B-B14F-4D97-AF65-F5344CB8AC3E}">
        <p14:creationId xmlns:p14="http://schemas.microsoft.com/office/powerpoint/2010/main" val="3014332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7BB8F4-E285-A395-B3A4-3043426DE7B3}"/>
              </a:ext>
            </a:extLst>
          </p:cNvPr>
          <p:cNvSpPr>
            <a:spLocks noGrp="1"/>
          </p:cNvSpPr>
          <p:nvPr>
            <p:ph type="title"/>
          </p:nvPr>
        </p:nvSpPr>
        <p:spPr>
          <a:xfrm>
            <a:off x="531813" y="965349"/>
            <a:ext cx="8432800" cy="984250"/>
          </a:xfrm>
        </p:spPr>
        <p:txBody>
          <a:bodyPr/>
          <a:lstStyle/>
          <a:p>
            <a:r>
              <a:rPr lang="de-DE" sz="2400" dirty="0">
                <a:solidFill>
                  <a:schemeClr val="tx2"/>
                </a:solidFill>
              </a:rPr>
              <a:t>Schweigen ist nicht neutral – Menschenrechtliche Anforderungen </a:t>
            </a:r>
            <a:r>
              <a:rPr lang="de-DE" altLang="de-DE" sz="2400" dirty="0">
                <a:solidFill>
                  <a:schemeClr val="tx2"/>
                </a:solidFill>
              </a:rPr>
              <a:t>an Neutralität und Kontroversität in der Schule.“</a:t>
            </a:r>
            <a:r>
              <a:rPr lang="de-DE" sz="2400" dirty="0">
                <a:solidFill>
                  <a:schemeClr val="tx2"/>
                </a:solidFill>
              </a:rPr>
              <a:t> (Deutsches Institut für Menschenrechte 2019) </a:t>
            </a:r>
          </a:p>
        </p:txBody>
      </p:sp>
      <p:sp>
        <p:nvSpPr>
          <p:cNvPr id="3" name="Inhaltsplatzhalter 2">
            <a:extLst>
              <a:ext uri="{FF2B5EF4-FFF2-40B4-BE49-F238E27FC236}">
                <a16:creationId xmlns:a16="http://schemas.microsoft.com/office/drawing/2014/main" id="{59B6FE67-9324-D099-435F-069C23842BA0}"/>
              </a:ext>
            </a:extLst>
          </p:cNvPr>
          <p:cNvSpPr>
            <a:spLocks noGrp="1"/>
          </p:cNvSpPr>
          <p:nvPr>
            <p:ph idx="1"/>
          </p:nvPr>
        </p:nvSpPr>
        <p:spPr>
          <a:xfrm>
            <a:off x="541338" y="2132161"/>
            <a:ext cx="8410575" cy="4321175"/>
          </a:xfrm>
        </p:spPr>
        <p:txBody>
          <a:bodyPr/>
          <a:lstStyle/>
          <a:p>
            <a:r>
              <a:rPr lang="de-DE" dirty="0"/>
              <a:t>Fazit (S. 6)</a:t>
            </a:r>
          </a:p>
          <a:p>
            <a:r>
              <a:rPr lang="de-DE" i="1" dirty="0"/>
              <a:t>Im Unterricht ist es sinnvoll, auch Parteien – also beispielsweise Äußerungen von Parteimitgliedern und Grundsatzprogramme – auf diskriminierende Inhalte zu untersuchen und diese als solche einzuordnen. Damit dies angemessen gelingen kann, bedarf es eines grundlegenden Verständnisses von Schule als einem Ort, an dem sich die Beteiligten nicht nur inhaltlich mit Menschenrechten und Diskriminierungsschutz auseinandersetzen, sondern Menschenrechte auch als Maßstab für die Gestaltung von Unterricht und der Institution insgesamt gelten. </a:t>
            </a:r>
          </a:p>
          <a:p>
            <a:r>
              <a:rPr lang="de-DE" dirty="0"/>
              <a:t>Lehrkräfte </a:t>
            </a:r>
            <a:r>
              <a:rPr lang="de-DE" u="sng" dirty="0"/>
              <a:t>müssen also </a:t>
            </a:r>
            <a:r>
              <a:rPr lang="de-DE" dirty="0"/>
              <a:t>bei der Herabwürdigung oder Verletzung von demokratischen Werten (z.B. bei Diskriminierung) einschreiten und sich als Verteidigerinnen und Verteidiger von Menschenrechten verstehen.</a:t>
            </a:r>
          </a:p>
        </p:txBody>
      </p:sp>
      <p:sp>
        <p:nvSpPr>
          <p:cNvPr id="4" name="Datumsplatzhalter 3">
            <a:extLst>
              <a:ext uri="{FF2B5EF4-FFF2-40B4-BE49-F238E27FC236}">
                <a16:creationId xmlns:a16="http://schemas.microsoft.com/office/drawing/2014/main" id="{B08D3D0E-6A80-FCF9-F381-1344F7B92986}"/>
              </a:ext>
            </a:extLst>
          </p:cNvPr>
          <p:cNvSpPr>
            <a:spLocks noGrp="1"/>
          </p:cNvSpPr>
          <p:nvPr>
            <p:ph type="dt" sz="half" idx="10"/>
          </p:nvPr>
        </p:nvSpPr>
        <p:spPr/>
        <p:txBody>
          <a:bodyPr/>
          <a:lstStyle/>
          <a:p>
            <a:endParaRPr lang="de-DE" dirty="0"/>
          </a:p>
        </p:txBody>
      </p:sp>
      <p:sp>
        <p:nvSpPr>
          <p:cNvPr id="6" name="Foliennummernplatzhalter 5">
            <a:extLst>
              <a:ext uri="{FF2B5EF4-FFF2-40B4-BE49-F238E27FC236}">
                <a16:creationId xmlns:a16="http://schemas.microsoft.com/office/drawing/2014/main" id="{C8D70A71-8C99-68E0-BA5C-AE20251CE4D6}"/>
              </a:ext>
            </a:extLst>
          </p:cNvPr>
          <p:cNvSpPr>
            <a:spLocks noGrp="1"/>
          </p:cNvSpPr>
          <p:nvPr>
            <p:ph type="sldNum" sz="quarter" idx="12"/>
          </p:nvPr>
        </p:nvSpPr>
        <p:spPr/>
        <p:txBody>
          <a:bodyPr/>
          <a:lstStyle/>
          <a:p>
            <a:fld id="{3B6FBAF7-A086-4B1F-B66F-7453A1AC87DC}" type="slidenum">
              <a:rPr lang="de-DE" smtClean="0"/>
              <a:t>15</a:t>
            </a:fld>
            <a:endParaRPr lang="de-DE"/>
          </a:p>
        </p:txBody>
      </p:sp>
    </p:spTree>
    <p:extLst>
      <p:ext uri="{BB962C8B-B14F-4D97-AF65-F5344CB8AC3E}">
        <p14:creationId xmlns:p14="http://schemas.microsoft.com/office/powerpoint/2010/main" val="1012766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233E1B-3293-1A74-5844-469098F603E6}"/>
              </a:ext>
            </a:extLst>
          </p:cNvPr>
          <p:cNvSpPr>
            <a:spLocks noGrp="1"/>
          </p:cNvSpPr>
          <p:nvPr>
            <p:ph type="title"/>
          </p:nvPr>
        </p:nvSpPr>
        <p:spPr/>
        <p:txBody>
          <a:bodyPr/>
          <a:lstStyle/>
          <a:p>
            <a:r>
              <a:rPr lang="de-DE" dirty="0"/>
              <a:t>Zum Umgang mit schwierigen bzw. </a:t>
            </a:r>
            <a:r>
              <a:rPr lang="de-DE" i="1" dirty="0">
                <a:solidFill>
                  <a:srgbClr val="FF0000"/>
                </a:solidFill>
              </a:rPr>
              <a:t>heißen </a:t>
            </a:r>
            <a:r>
              <a:rPr lang="de-DE" dirty="0"/>
              <a:t>Themen im Schulalltag – I </a:t>
            </a:r>
          </a:p>
        </p:txBody>
      </p:sp>
      <p:sp>
        <p:nvSpPr>
          <p:cNvPr id="3" name="Inhaltsplatzhalter 2">
            <a:extLst>
              <a:ext uri="{FF2B5EF4-FFF2-40B4-BE49-F238E27FC236}">
                <a16:creationId xmlns:a16="http://schemas.microsoft.com/office/drawing/2014/main" id="{8D70BE38-9E8D-4E02-A055-7ABDFCCF8251}"/>
              </a:ext>
            </a:extLst>
          </p:cNvPr>
          <p:cNvSpPr>
            <a:spLocks noGrp="1"/>
          </p:cNvSpPr>
          <p:nvPr>
            <p:ph idx="1"/>
          </p:nvPr>
        </p:nvSpPr>
        <p:spPr/>
        <p:txBody>
          <a:bodyPr/>
          <a:lstStyle/>
          <a:p>
            <a:pPr marL="0" indent="0">
              <a:buNone/>
            </a:pPr>
            <a:endParaRPr lang="de-DE" dirty="0"/>
          </a:p>
          <a:p>
            <a:r>
              <a:rPr lang="de-DE" dirty="0"/>
              <a:t>Fallbeispiel 11: „Schulleiterin verzweifelt am Personal“</a:t>
            </a:r>
          </a:p>
          <a:p>
            <a:pPr marL="0" indent="0">
              <a:buNone/>
            </a:pPr>
            <a:endParaRPr lang="de-DE" dirty="0"/>
          </a:p>
        </p:txBody>
      </p:sp>
      <p:sp>
        <p:nvSpPr>
          <p:cNvPr id="4" name="Datumsplatzhalter 3">
            <a:extLst>
              <a:ext uri="{FF2B5EF4-FFF2-40B4-BE49-F238E27FC236}">
                <a16:creationId xmlns:a16="http://schemas.microsoft.com/office/drawing/2014/main" id="{9DA75F83-E0D2-431F-9FA7-25E1ABB16C22}"/>
              </a:ext>
            </a:extLst>
          </p:cNvPr>
          <p:cNvSpPr>
            <a:spLocks noGrp="1"/>
          </p:cNvSpPr>
          <p:nvPr>
            <p:ph type="dt" sz="half" idx="10"/>
          </p:nvPr>
        </p:nvSpPr>
        <p:spPr/>
        <p:txBody>
          <a:bodyPr/>
          <a:lstStyle/>
          <a:p>
            <a:endParaRPr lang="de-DE" dirty="0"/>
          </a:p>
        </p:txBody>
      </p:sp>
      <p:sp>
        <p:nvSpPr>
          <p:cNvPr id="5" name="Foliennummernplatzhalter 4">
            <a:extLst>
              <a:ext uri="{FF2B5EF4-FFF2-40B4-BE49-F238E27FC236}">
                <a16:creationId xmlns:a16="http://schemas.microsoft.com/office/drawing/2014/main" id="{890AC4CC-4CD0-C6C6-6EE4-F616816C0F06}"/>
              </a:ext>
            </a:extLst>
          </p:cNvPr>
          <p:cNvSpPr>
            <a:spLocks noGrp="1"/>
          </p:cNvSpPr>
          <p:nvPr>
            <p:ph type="sldNum" sz="quarter" idx="12"/>
          </p:nvPr>
        </p:nvSpPr>
        <p:spPr/>
        <p:txBody>
          <a:bodyPr/>
          <a:lstStyle/>
          <a:p>
            <a:fld id="{3B6FBAF7-A086-4B1F-B66F-7453A1AC87DC}" type="slidenum">
              <a:rPr lang="de-DE" smtClean="0"/>
              <a:t>16</a:t>
            </a:fld>
            <a:endParaRPr lang="de-DE"/>
          </a:p>
        </p:txBody>
      </p:sp>
      <p:pic>
        <p:nvPicPr>
          <p:cNvPr id="6" name="Picture 2" descr="Politische Bildung in reaktionären Zeiten | Print | 41135">
            <a:extLst>
              <a:ext uri="{FF2B5EF4-FFF2-40B4-BE49-F238E27FC236}">
                <a16:creationId xmlns:a16="http://schemas.microsoft.com/office/drawing/2014/main" id="{1FEB89C9-75F0-9549-4954-90D677B636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7950" y="3429000"/>
            <a:ext cx="891000" cy="1339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853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233E1B-3293-1A74-5844-469098F603E6}"/>
              </a:ext>
            </a:extLst>
          </p:cNvPr>
          <p:cNvSpPr>
            <a:spLocks noGrp="1"/>
          </p:cNvSpPr>
          <p:nvPr>
            <p:ph type="title"/>
          </p:nvPr>
        </p:nvSpPr>
        <p:spPr/>
        <p:txBody>
          <a:bodyPr/>
          <a:lstStyle/>
          <a:p>
            <a:r>
              <a:rPr lang="de-DE" dirty="0"/>
              <a:t>Zum Umgang mit schwierigen Themen im Schulalltag (ggf. nach Rollen sortieren) – II </a:t>
            </a:r>
          </a:p>
        </p:txBody>
      </p:sp>
      <p:sp>
        <p:nvSpPr>
          <p:cNvPr id="3" name="Inhaltsplatzhalter 2">
            <a:extLst>
              <a:ext uri="{FF2B5EF4-FFF2-40B4-BE49-F238E27FC236}">
                <a16:creationId xmlns:a16="http://schemas.microsoft.com/office/drawing/2014/main" id="{8D70BE38-9E8D-4E02-A055-7ABDFCCF8251}"/>
              </a:ext>
            </a:extLst>
          </p:cNvPr>
          <p:cNvSpPr>
            <a:spLocks noGrp="1"/>
          </p:cNvSpPr>
          <p:nvPr>
            <p:ph idx="1"/>
          </p:nvPr>
        </p:nvSpPr>
        <p:spPr/>
        <p:txBody>
          <a:bodyPr/>
          <a:lstStyle/>
          <a:p>
            <a:r>
              <a:rPr lang="de-DE" b="1"/>
              <a:t>Fallbeispiel 11: </a:t>
            </a:r>
            <a:r>
              <a:rPr lang="de-DE" b="1" dirty="0"/>
              <a:t>„Schulleiterin verzweifelt am Personal“</a:t>
            </a:r>
          </a:p>
          <a:p>
            <a:pPr lvl="1"/>
            <a:r>
              <a:rPr lang="de-DE" dirty="0"/>
              <a:t>Was genau ist das Problem?</a:t>
            </a:r>
          </a:p>
          <a:p>
            <a:pPr lvl="1"/>
            <a:r>
              <a:rPr lang="de-DE" dirty="0"/>
              <a:t>Welche Fragen werden hier sichtbar? </a:t>
            </a:r>
          </a:p>
          <a:p>
            <a:pPr lvl="1"/>
            <a:r>
              <a:rPr lang="de-DE" dirty="0"/>
              <a:t>Welche Handlungsmöglichkeiten stehen zur Verfügung? </a:t>
            </a:r>
          </a:p>
          <a:p>
            <a:pPr marL="342900" lvl="1" indent="0">
              <a:buNone/>
            </a:pPr>
            <a:endParaRPr lang="de-DE" dirty="0"/>
          </a:p>
          <a:p>
            <a:endParaRPr lang="de-DE" dirty="0"/>
          </a:p>
        </p:txBody>
      </p:sp>
      <p:sp>
        <p:nvSpPr>
          <p:cNvPr id="4" name="Datumsplatzhalter 3">
            <a:extLst>
              <a:ext uri="{FF2B5EF4-FFF2-40B4-BE49-F238E27FC236}">
                <a16:creationId xmlns:a16="http://schemas.microsoft.com/office/drawing/2014/main" id="{9DA75F83-E0D2-431F-9FA7-25E1ABB16C22}"/>
              </a:ext>
            </a:extLst>
          </p:cNvPr>
          <p:cNvSpPr>
            <a:spLocks noGrp="1"/>
          </p:cNvSpPr>
          <p:nvPr>
            <p:ph type="dt" sz="half" idx="10"/>
          </p:nvPr>
        </p:nvSpPr>
        <p:spPr/>
        <p:txBody>
          <a:bodyPr/>
          <a:lstStyle/>
          <a:p>
            <a:endParaRPr lang="de-DE" dirty="0"/>
          </a:p>
        </p:txBody>
      </p:sp>
      <p:sp>
        <p:nvSpPr>
          <p:cNvPr id="5" name="Foliennummernplatzhalter 4">
            <a:extLst>
              <a:ext uri="{FF2B5EF4-FFF2-40B4-BE49-F238E27FC236}">
                <a16:creationId xmlns:a16="http://schemas.microsoft.com/office/drawing/2014/main" id="{890AC4CC-4CD0-C6C6-6EE4-F616816C0F06}"/>
              </a:ext>
            </a:extLst>
          </p:cNvPr>
          <p:cNvSpPr>
            <a:spLocks noGrp="1"/>
          </p:cNvSpPr>
          <p:nvPr>
            <p:ph type="sldNum" sz="quarter" idx="12"/>
          </p:nvPr>
        </p:nvSpPr>
        <p:spPr/>
        <p:txBody>
          <a:bodyPr/>
          <a:lstStyle/>
          <a:p>
            <a:fld id="{3B6FBAF7-A086-4B1F-B66F-7453A1AC87DC}" type="slidenum">
              <a:rPr lang="de-DE" smtClean="0"/>
              <a:t>17</a:t>
            </a:fld>
            <a:endParaRPr lang="de-DE"/>
          </a:p>
        </p:txBody>
      </p:sp>
      <p:pic>
        <p:nvPicPr>
          <p:cNvPr id="6" name="Picture 2" descr="Politische Bildung in reaktionären Zeiten | Print | 41135">
            <a:extLst>
              <a:ext uri="{FF2B5EF4-FFF2-40B4-BE49-F238E27FC236}">
                <a16:creationId xmlns:a16="http://schemas.microsoft.com/office/drawing/2014/main" id="{8C106B85-B482-41D0-BE28-8591F6FBC7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9140" y="2759197"/>
            <a:ext cx="891000" cy="1339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587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2BE262-05E3-6A6A-C47D-77F7CBCBED08}"/>
              </a:ext>
            </a:extLst>
          </p:cNvPr>
          <p:cNvSpPr>
            <a:spLocks noGrp="1"/>
          </p:cNvSpPr>
          <p:nvPr>
            <p:ph type="title"/>
          </p:nvPr>
        </p:nvSpPr>
        <p:spPr>
          <a:xfrm>
            <a:off x="628650" y="959644"/>
            <a:ext cx="7886700" cy="1317228"/>
          </a:xfrm>
        </p:spPr>
        <p:txBody>
          <a:bodyPr>
            <a:normAutofit/>
          </a:bodyPr>
          <a:lstStyle/>
          <a:p>
            <a:r>
              <a:rPr lang="de-DE" sz="2400" dirty="0"/>
              <a:t>Professions- und Rollenverständnis </a:t>
            </a:r>
            <a:br>
              <a:rPr lang="de-DE" sz="2400" dirty="0"/>
            </a:br>
            <a:r>
              <a:rPr lang="de-DE" sz="2400" dirty="0"/>
              <a:t>Forschung „Solange die sich im Klassenzimmer anständig benehmen“ (Rico Behrens 2014) - I</a:t>
            </a:r>
          </a:p>
        </p:txBody>
      </p:sp>
      <p:sp>
        <p:nvSpPr>
          <p:cNvPr id="3" name="Inhaltsplatzhalter 2">
            <a:extLst>
              <a:ext uri="{FF2B5EF4-FFF2-40B4-BE49-F238E27FC236}">
                <a16:creationId xmlns:a16="http://schemas.microsoft.com/office/drawing/2014/main" id="{30596231-3B14-1FF1-4593-E9259323FF7F}"/>
              </a:ext>
            </a:extLst>
          </p:cNvPr>
          <p:cNvSpPr>
            <a:spLocks noGrp="1"/>
          </p:cNvSpPr>
          <p:nvPr>
            <p:ph idx="1"/>
          </p:nvPr>
        </p:nvSpPr>
        <p:spPr>
          <a:xfrm>
            <a:off x="541338" y="2060575"/>
            <a:ext cx="8410575" cy="4606289"/>
          </a:xfrm>
        </p:spPr>
        <p:txBody>
          <a:bodyPr>
            <a:normAutofit/>
          </a:bodyPr>
          <a:lstStyle/>
          <a:p>
            <a:endParaRPr lang="de-DE" dirty="0"/>
          </a:p>
          <a:p>
            <a:r>
              <a:rPr lang="de-DE" dirty="0"/>
              <a:t>Rico Behrens (Universität Eichstätt) hat untersucht, inwieweit sich Lehrkräfte und pädagogische Fachkräfte „mit gesellschaftlichen Problemstellungen im schulischen Kontext befassen und diese zu bearbeiten versuchen […].“ </a:t>
            </a:r>
          </a:p>
          <a:p>
            <a:r>
              <a:rPr lang="de-DE" dirty="0"/>
              <a:t>Ergebnis: „Das Professionsverständnis der Akteure [ist] in diesem Zusammenhang von ganz besonderer Bedeutung […]“ (Vgl. Behrens/</a:t>
            </a:r>
            <a:r>
              <a:rPr lang="de-DE" dirty="0" err="1"/>
              <a:t>Besand</a:t>
            </a:r>
            <a:r>
              <a:rPr lang="de-DE" dirty="0"/>
              <a:t>/Breuer 2021: 313) </a:t>
            </a:r>
          </a:p>
          <a:p>
            <a:pPr lvl="1"/>
            <a:r>
              <a:rPr lang="de-DE" dirty="0"/>
              <a:t>Ein primär auf die abschluss- und berufsqualifizierenden Funktionen von Schule gerichtetes Rollenverständnis </a:t>
            </a:r>
          </a:p>
          <a:p>
            <a:pPr lvl="1"/>
            <a:r>
              <a:rPr lang="de-DE" dirty="0"/>
              <a:t>Ein primär auf die Erziehungs- und Begleitungsfunktionen von Kindern und Jugendlichen gerichtetes Rollenverständnis</a:t>
            </a:r>
          </a:p>
          <a:p>
            <a:pPr lvl="1"/>
            <a:r>
              <a:rPr lang="de-DE" dirty="0"/>
              <a:t>Ein primär auf die demokratiebildende Aufgabe von Schulen gerichtetes Rollenverständnis </a:t>
            </a:r>
          </a:p>
        </p:txBody>
      </p:sp>
      <p:sp>
        <p:nvSpPr>
          <p:cNvPr id="4" name="Datumsplatzhalter 3">
            <a:extLst>
              <a:ext uri="{FF2B5EF4-FFF2-40B4-BE49-F238E27FC236}">
                <a16:creationId xmlns:a16="http://schemas.microsoft.com/office/drawing/2014/main" id="{30C09A0D-F6D7-4B42-03D1-2987B26A704F}"/>
              </a:ext>
            </a:extLst>
          </p:cNvPr>
          <p:cNvSpPr>
            <a:spLocks noGrp="1"/>
          </p:cNvSpPr>
          <p:nvPr>
            <p:ph type="dt" sz="half" idx="10"/>
          </p:nvPr>
        </p:nvSpPr>
        <p:spPr/>
        <p:txBody>
          <a:bodyPr/>
          <a:lstStyle/>
          <a:p>
            <a:endParaRPr lang="de-DE" dirty="0"/>
          </a:p>
        </p:txBody>
      </p:sp>
      <p:sp>
        <p:nvSpPr>
          <p:cNvPr id="5" name="Foliennummernplatzhalter 4">
            <a:extLst>
              <a:ext uri="{FF2B5EF4-FFF2-40B4-BE49-F238E27FC236}">
                <a16:creationId xmlns:a16="http://schemas.microsoft.com/office/drawing/2014/main" id="{25DF61CD-0AB1-07CE-EF17-CDF9B6F9E668}"/>
              </a:ext>
            </a:extLst>
          </p:cNvPr>
          <p:cNvSpPr>
            <a:spLocks noGrp="1"/>
          </p:cNvSpPr>
          <p:nvPr>
            <p:ph type="sldNum" sz="quarter" idx="12"/>
          </p:nvPr>
        </p:nvSpPr>
        <p:spPr/>
        <p:txBody>
          <a:bodyPr/>
          <a:lstStyle/>
          <a:p>
            <a:fld id="{3B6FBAF7-A086-4B1F-B66F-7453A1AC87DC}" type="slidenum">
              <a:rPr lang="de-DE" smtClean="0"/>
              <a:t>18</a:t>
            </a:fld>
            <a:endParaRPr lang="de-DE"/>
          </a:p>
        </p:txBody>
      </p:sp>
      <p:pic>
        <p:nvPicPr>
          <p:cNvPr id="6" name="Picture 2" descr="Politische Bildung in reaktionären Zeiten | Print | 41135">
            <a:extLst>
              <a:ext uri="{FF2B5EF4-FFF2-40B4-BE49-F238E27FC236}">
                <a16:creationId xmlns:a16="http://schemas.microsoft.com/office/drawing/2014/main" id="{44436F13-334A-DC15-F1A6-FFFADE3BC9D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9850" y="1154116"/>
            <a:ext cx="891000" cy="1339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905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2BE262-05E3-6A6A-C47D-77F7CBCBED08}"/>
              </a:ext>
            </a:extLst>
          </p:cNvPr>
          <p:cNvSpPr>
            <a:spLocks noGrp="1"/>
          </p:cNvSpPr>
          <p:nvPr>
            <p:ph type="title"/>
          </p:nvPr>
        </p:nvSpPr>
        <p:spPr>
          <a:xfrm>
            <a:off x="628650" y="959644"/>
            <a:ext cx="7886700" cy="994172"/>
          </a:xfrm>
        </p:spPr>
        <p:txBody>
          <a:bodyPr>
            <a:noAutofit/>
          </a:bodyPr>
          <a:lstStyle/>
          <a:p>
            <a:pPr algn="ctr"/>
            <a:r>
              <a:rPr lang="de-DE" sz="2400" dirty="0"/>
              <a:t>Professions- und Rollenverständnis </a:t>
            </a:r>
            <a:br>
              <a:rPr lang="de-DE" sz="2400" dirty="0"/>
            </a:br>
            <a:r>
              <a:rPr lang="de-DE" sz="2400" dirty="0"/>
              <a:t>Forschung „Solange die sich im Klassenzimmer anständig benehmen“ (Rico Behrens 2014) - II</a:t>
            </a:r>
          </a:p>
        </p:txBody>
      </p:sp>
      <p:sp>
        <p:nvSpPr>
          <p:cNvPr id="3" name="Inhaltsplatzhalter 2">
            <a:extLst>
              <a:ext uri="{FF2B5EF4-FFF2-40B4-BE49-F238E27FC236}">
                <a16:creationId xmlns:a16="http://schemas.microsoft.com/office/drawing/2014/main" id="{30596231-3B14-1FF1-4593-E9259323FF7F}"/>
              </a:ext>
            </a:extLst>
          </p:cNvPr>
          <p:cNvSpPr>
            <a:spLocks noGrp="1"/>
          </p:cNvSpPr>
          <p:nvPr>
            <p:ph idx="1"/>
          </p:nvPr>
        </p:nvSpPr>
        <p:spPr>
          <a:xfrm>
            <a:off x="546100" y="2132856"/>
            <a:ext cx="8410575" cy="4248894"/>
          </a:xfrm>
        </p:spPr>
        <p:txBody>
          <a:bodyPr>
            <a:normAutofit/>
          </a:bodyPr>
          <a:lstStyle/>
          <a:p>
            <a:pPr marL="0" indent="0">
              <a:buNone/>
            </a:pPr>
            <a:r>
              <a:rPr lang="de-DE" dirty="0"/>
              <a:t>Sich daraus ergebende Anregungen für Sie alle: </a:t>
            </a:r>
          </a:p>
          <a:p>
            <a:pPr marL="0" indent="0">
              <a:buNone/>
            </a:pPr>
            <a:endParaRPr lang="de-DE" dirty="0"/>
          </a:p>
          <a:p>
            <a:r>
              <a:rPr lang="de-DE" dirty="0"/>
              <a:t>Was ist mir in meiner Arbeit als Pädagogin/als Pädagoge bzw. als Schulleiterin oder Schulleiter besonders wichtig? </a:t>
            </a:r>
          </a:p>
          <a:p>
            <a:r>
              <a:rPr lang="de-DE" dirty="0"/>
              <a:t>Was bedeutet das für die Auseinandersetzung mit politischen Themen, mit Rassismus, mit Homophobie, mit Antisemitismus …? </a:t>
            </a:r>
          </a:p>
          <a:p>
            <a:r>
              <a:rPr lang="de-DE" dirty="0"/>
              <a:t>Zu welchen Strategien tendiere ich bewusst oder unbewusst? </a:t>
            </a:r>
          </a:p>
          <a:p>
            <a:r>
              <a:rPr lang="de-DE" dirty="0"/>
              <a:t>Was könnte das für das Thema „Werte- und Demokratiebildung in der gymnasialen Oberstufe“ an meiner Schule bedeuten? </a:t>
            </a:r>
          </a:p>
        </p:txBody>
      </p:sp>
      <p:sp>
        <p:nvSpPr>
          <p:cNvPr id="4" name="Datumsplatzhalter 3">
            <a:extLst>
              <a:ext uri="{FF2B5EF4-FFF2-40B4-BE49-F238E27FC236}">
                <a16:creationId xmlns:a16="http://schemas.microsoft.com/office/drawing/2014/main" id="{30C09A0D-F6D7-4B42-03D1-2987B26A704F}"/>
              </a:ext>
            </a:extLst>
          </p:cNvPr>
          <p:cNvSpPr>
            <a:spLocks noGrp="1"/>
          </p:cNvSpPr>
          <p:nvPr>
            <p:ph type="dt" sz="half" idx="10"/>
          </p:nvPr>
        </p:nvSpPr>
        <p:spPr/>
        <p:txBody>
          <a:bodyPr/>
          <a:lstStyle/>
          <a:p>
            <a:endParaRPr lang="de-DE" dirty="0"/>
          </a:p>
        </p:txBody>
      </p:sp>
      <p:sp>
        <p:nvSpPr>
          <p:cNvPr id="5" name="Foliennummernplatzhalter 4">
            <a:extLst>
              <a:ext uri="{FF2B5EF4-FFF2-40B4-BE49-F238E27FC236}">
                <a16:creationId xmlns:a16="http://schemas.microsoft.com/office/drawing/2014/main" id="{25DF61CD-0AB1-07CE-EF17-CDF9B6F9E668}"/>
              </a:ext>
            </a:extLst>
          </p:cNvPr>
          <p:cNvSpPr>
            <a:spLocks noGrp="1"/>
          </p:cNvSpPr>
          <p:nvPr>
            <p:ph type="sldNum" sz="quarter" idx="12"/>
          </p:nvPr>
        </p:nvSpPr>
        <p:spPr/>
        <p:txBody>
          <a:bodyPr/>
          <a:lstStyle/>
          <a:p>
            <a:fld id="{3B6FBAF7-A086-4B1F-B66F-7453A1AC87DC}" type="slidenum">
              <a:rPr lang="de-DE" smtClean="0"/>
              <a:t>19</a:t>
            </a:fld>
            <a:endParaRPr lang="de-DE"/>
          </a:p>
        </p:txBody>
      </p:sp>
      <p:pic>
        <p:nvPicPr>
          <p:cNvPr id="6" name="Picture 2" descr="Politische Bildung in reaktionären Zeiten | Print | 41135">
            <a:extLst>
              <a:ext uri="{FF2B5EF4-FFF2-40B4-BE49-F238E27FC236}">
                <a16:creationId xmlns:a16="http://schemas.microsoft.com/office/drawing/2014/main" id="{2F04F2A8-A70B-891A-1A3E-5BD0B5CAB11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3181" y="2422199"/>
            <a:ext cx="891000" cy="1339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491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413408-0084-03CB-144D-0DEA2B80F024}"/>
              </a:ext>
            </a:extLst>
          </p:cNvPr>
          <p:cNvSpPr>
            <a:spLocks noGrp="1"/>
          </p:cNvSpPr>
          <p:nvPr>
            <p:ph type="title"/>
          </p:nvPr>
        </p:nvSpPr>
        <p:spPr/>
        <p:txBody>
          <a:bodyPr/>
          <a:lstStyle/>
          <a:p>
            <a:r>
              <a:rPr lang="de-DE" dirty="0"/>
              <a:t>Was erwartet Sie heute? </a:t>
            </a:r>
          </a:p>
        </p:txBody>
      </p:sp>
      <p:sp>
        <p:nvSpPr>
          <p:cNvPr id="3" name="Datumsplatzhalter 2">
            <a:extLst>
              <a:ext uri="{FF2B5EF4-FFF2-40B4-BE49-F238E27FC236}">
                <a16:creationId xmlns:a16="http://schemas.microsoft.com/office/drawing/2014/main" id="{6624B4D3-935E-9AB6-3E92-831EF8E10F84}"/>
              </a:ext>
            </a:extLst>
          </p:cNvPr>
          <p:cNvSpPr>
            <a:spLocks noGrp="1"/>
          </p:cNvSpPr>
          <p:nvPr>
            <p:ph type="dt" sz="quarter" idx="10"/>
          </p:nvPr>
        </p:nvSpPr>
        <p:spPr/>
        <p:txBody>
          <a:bodyPr/>
          <a:lstStyle/>
          <a:p>
            <a:pPr>
              <a:defRPr/>
            </a:pPr>
            <a:endParaRPr lang="de-DE" dirty="0"/>
          </a:p>
        </p:txBody>
      </p:sp>
      <p:sp>
        <p:nvSpPr>
          <p:cNvPr id="4" name="Foliennummernplatzhalter 3">
            <a:extLst>
              <a:ext uri="{FF2B5EF4-FFF2-40B4-BE49-F238E27FC236}">
                <a16:creationId xmlns:a16="http://schemas.microsoft.com/office/drawing/2014/main" id="{358F8F6F-92BF-071A-2A30-AA00865E973D}"/>
              </a:ext>
            </a:extLst>
          </p:cNvPr>
          <p:cNvSpPr>
            <a:spLocks noGrp="1"/>
          </p:cNvSpPr>
          <p:nvPr>
            <p:ph type="sldNum" sz="quarter" idx="12"/>
          </p:nvPr>
        </p:nvSpPr>
        <p:spPr/>
        <p:txBody>
          <a:bodyPr/>
          <a:lstStyle/>
          <a:p>
            <a:pPr>
              <a:defRPr/>
            </a:pPr>
            <a:fld id="{EF82B18D-C707-4786-8163-FFCD341314AB}" type="slidenum">
              <a:rPr lang="de-DE" smtClean="0"/>
              <a:pPr>
                <a:defRPr/>
              </a:pPr>
              <a:t>2</a:t>
            </a:fld>
            <a:endParaRPr lang="de-DE" dirty="0"/>
          </a:p>
        </p:txBody>
      </p:sp>
      <p:sp>
        <p:nvSpPr>
          <p:cNvPr id="5" name="Inhaltsplatzhalter 4">
            <a:extLst>
              <a:ext uri="{FF2B5EF4-FFF2-40B4-BE49-F238E27FC236}">
                <a16:creationId xmlns:a16="http://schemas.microsoft.com/office/drawing/2014/main" id="{2751B919-6916-D9A0-11BD-1CAC7D19FE43}"/>
              </a:ext>
            </a:extLst>
          </p:cNvPr>
          <p:cNvSpPr>
            <a:spLocks noGrp="1"/>
          </p:cNvSpPr>
          <p:nvPr>
            <p:ph idx="1"/>
          </p:nvPr>
        </p:nvSpPr>
        <p:spPr/>
        <p:txBody>
          <a:bodyPr/>
          <a:lstStyle/>
          <a:p>
            <a:r>
              <a:rPr lang="de-DE" dirty="0"/>
              <a:t>Einführung in die Thematik „Werte- und Demokratiebildung“</a:t>
            </a:r>
          </a:p>
          <a:p>
            <a:r>
              <a:rPr lang="de-DE" dirty="0"/>
              <a:t>Verortung der Thematik in der gymnasialen Oberstufe in Hessen</a:t>
            </a:r>
          </a:p>
          <a:p>
            <a:r>
              <a:rPr lang="de-DE" dirty="0"/>
              <a:t>Arbeit mit einem Fallbeispiel </a:t>
            </a:r>
          </a:p>
          <a:p>
            <a:r>
              <a:rPr lang="de-DE" dirty="0"/>
              <a:t>Informationen über die Angebote der neuen </a:t>
            </a:r>
            <a:r>
              <a:rPr lang="de-DE" dirty="0" err="1"/>
              <a:t>WERTvoll</a:t>
            </a:r>
            <a:r>
              <a:rPr lang="de-DE" dirty="0"/>
              <a:t>-Plattform</a:t>
            </a:r>
          </a:p>
          <a:p>
            <a:r>
              <a:rPr lang="de-DE" dirty="0"/>
              <a:t>Austausch- und Reflexionsmöglichkeiten </a:t>
            </a:r>
          </a:p>
          <a:p>
            <a:pPr marL="0" indent="0">
              <a:buNone/>
            </a:pPr>
            <a:endParaRPr lang="de-DE" dirty="0"/>
          </a:p>
          <a:p>
            <a:endParaRPr lang="de-DE" dirty="0"/>
          </a:p>
        </p:txBody>
      </p:sp>
    </p:spTree>
    <p:extLst>
      <p:ext uri="{BB962C8B-B14F-4D97-AF65-F5344CB8AC3E}">
        <p14:creationId xmlns:p14="http://schemas.microsoft.com/office/powerpoint/2010/main" val="1414379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D4B983-5E36-4E2C-886D-5F13F39B9F6C}"/>
              </a:ext>
            </a:extLst>
          </p:cNvPr>
          <p:cNvSpPr>
            <a:spLocks noGrp="1"/>
          </p:cNvSpPr>
          <p:nvPr>
            <p:ph type="title"/>
          </p:nvPr>
        </p:nvSpPr>
        <p:spPr>
          <a:xfrm>
            <a:off x="531813" y="1037356"/>
            <a:ext cx="8432800" cy="1311101"/>
          </a:xfrm>
        </p:spPr>
        <p:txBody>
          <a:bodyPr/>
          <a:lstStyle/>
          <a:p>
            <a:br>
              <a:rPr lang="de-DE" dirty="0"/>
            </a:br>
            <a:r>
              <a:rPr lang="de-DE" dirty="0"/>
              <a:t>Ansatzpunkte für eine bewusstere Werte- und Demokratiebildung in der gymnasialen Oberstufe II</a:t>
            </a:r>
          </a:p>
        </p:txBody>
      </p:sp>
      <p:sp>
        <p:nvSpPr>
          <p:cNvPr id="3" name="Datumsplatzhalter 2">
            <a:extLst>
              <a:ext uri="{FF2B5EF4-FFF2-40B4-BE49-F238E27FC236}">
                <a16:creationId xmlns:a16="http://schemas.microsoft.com/office/drawing/2014/main" id="{3D35B6C8-BC67-4DBB-89A8-4CFBD985491A}"/>
              </a:ext>
            </a:extLst>
          </p:cNvPr>
          <p:cNvSpPr>
            <a:spLocks noGrp="1"/>
          </p:cNvSpPr>
          <p:nvPr>
            <p:ph type="dt" sz="quarter" idx="10"/>
          </p:nvPr>
        </p:nvSpPr>
        <p:spPr/>
        <p:txBody>
          <a:bodyPr/>
          <a:lstStyle/>
          <a:p>
            <a:pPr>
              <a:defRPr/>
            </a:pPr>
            <a:endParaRPr lang="de-DE" dirty="0"/>
          </a:p>
        </p:txBody>
      </p:sp>
      <p:sp>
        <p:nvSpPr>
          <p:cNvPr id="4" name="Foliennummernplatzhalter 3">
            <a:extLst>
              <a:ext uri="{FF2B5EF4-FFF2-40B4-BE49-F238E27FC236}">
                <a16:creationId xmlns:a16="http://schemas.microsoft.com/office/drawing/2014/main" id="{04A42B72-E481-4264-B87B-C044FB3C17AB}"/>
              </a:ext>
            </a:extLst>
          </p:cNvPr>
          <p:cNvSpPr>
            <a:spLocks noGrp="1"/>
          </p:cNvSpPr>
          <p:nvPr>
            <p:ph type="sldNum" sz="quarter" idx="12"/>
          </p:nvPr>
        </p:nvSpPr>
        <p:spPr/>
        <p:txBody>
          <a:bodyPr/>
          <a:lstStyle/>
          <a:p>
            <a:pPr>
              <a:defRPr/>
            </a:pPr>
            <a:fld id="{EF82B18D-C707-4786-8163-FFCD341314AB}" type="slidenum">
              <a:rPr lang="de-DE" smtClean="0"/>
              <a:pPr>
                <a:defRPr/>
              </a:pPr>
              <a:t>20</a:t>
            </a:fld>
            <a:endParaRPr lang="de-DE" dirty="0"/>
          </a:p>
        </p:txBody>
      </p:sp>
      <p:sp>
        <p:nvSpPr>
          <p:cNvPr id="5" name="Inhaltsplatzhalter 4">
            <a:extLst>
              <a:ext uri="{FF2B5EF4-FFF2-40B4-BE49-F238E27FC236}">
                <a16:creationId xmlns:a16="http://schemas.microsoft.com/office/drawing/2014/main" id="{B0D540A4-859F-450A-BBB4-3DF553465FA2}"/>
              </a:ext>
            </a:extLst>
          </p:cNvPr>
          <p:cNvSpPr>
            <a:spLocks noGrp="1"/>
          </p:cNvSpPr>
          <p:nvPr>
            <p:ph idx="1"/>
          </p:nvPr>
        </p:nvSpPr>
        <p:spPr>
          <a:xfrm>
            <a:off x="541338" y="2204169"/>
            <a:ext cx="8410575" cy="4321175"/>
          </a:xfrm>
        </p:spPr>
        <p:txBody>
          <a:bodyPr/>
          <a:lstStyle/>
          <a:p>
            <a:endParaRPr lang="de-DE" dirty="0"/>
          </a:p>
          <a:p>
            <a:r>
              <a:rPr lang="de-DE" sz="2400" dirty="0"/>
              <a:t>Werte- und Demokratiebildung als schulischer Auftrag </a:t>
            </a:r>
          </a:p>
          <a:p>
            <a:r>
              <a:rPr lang="de-DE" sz="2400" dirty="0"/>
              <a:t>Werte- und Demokratiebildung im Fachunterricht (Kerncurricula) </a:t>
            </a:r>
          </a:p>
          <a:p>
            <a:r>
              <a:rPr lang="de-DE" sz="2400" dirty="0"/>
              <a:t>Werte- und Demokratiebildung in der individuellen Schwerpunktsetzung in der gymnasialen Oberstufe </a:t>
            </a:r>
          </a:p>
          <a:p>
            <a:r>
              <a:rPr lang="de-DE" sz="2400" dirty="0"/>
              <a:t>Werte- und Demokratiebildung &amp; die „Besondere Lernleistung“ </a:t>
            </a:r>
          </a:p>
          <a:p>
            <a:r>
              <a:rPr lang="de-DE" sz="2400" dirty="0"/>
              <a:t>… </a:t>
            </a:r>
          </a:p>
          <a:p>
            <a:r>
              <a:rPr lang="de-DE" dirty="0"/>
              <a:t>… </a:t>
            </a:r>
          </a:p>
          <a:p>
            <a:endParaRPr lang="de-DE" dirty="0"/>
          </a:p>
          <a:p>
            <a:endParaRPr lang="de-DE" dirty="0"/>
          </a:p>
        </p:txBody>
      </p:sp>
    </p:spTree>
    <p:extLst>
      <p:ext uri="{BB962C8B-B14F-4D97-AF65-F5344CB8AC3E}">
        <p14:creationId xmlns:p14="http://schemas.microsoft.com/office/powerpoint/2010/main" val="3917211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CA3F1E-546E-42CC-8D3F-3E683A9BB06F}"/>
              </a:ext>
            </a:extLst>
          </p:cNvPr>
          <p:cNvSpPr>
            <a:spLocks noGrp="1"/>
          </p:cNvSpPr>
          <p:nvPr>
            <p:ph type="title"/>
          </p:nvPr>
        </p:nvSpPr>
        <p:spPr>
          <a:xfrm>
            <a:off x="531813" y="893762"/>
            <a:ext cx="8432800" cy="1383109"/>
          </a:xfrm>
        </p:spPr>
        <p:txBody>
          <a:bodyPr/>
          <a:lstStyle/>
          <a:p>
            <a:br>
              <a:rPr lang="de-DE" dirty="0"/>
            </a:br>
            <a:br>
              <a:rPr lang="de-DE" dirty="0"/>
            </a:br>
            <a:r>
              <a:rPr lang="de-DE" dirty="0"/>
              <a:t>Wo und wie kann ich z.B. in der gymnasialen Oberstufe </a:t>
            </a:r>
            <a:r>
              <a:rPr lang="de-DE" i="1" dirty="0"/>
              <a:t>Gemeinwohlorientierung</a:t>
            </a:r>
            <a:r>
              <a:rPr lang="de-DE" dirty="0"/>
              <a:t> beobachten oder gezielt fördern? </a:t>
            </a:r>
          </a:p>
        </p:txBody>
      </p:sp>
      <p:sp>
        <p:nvSpPr>
          <p:cNvPr id="3" name="Inhaltsplatzhalter 2">
            <a:extLst>
              <a:ext uri="{FF2B5EF4-FFF2-40B4-BE49-F238E27FC236}">
                <a16:creationId xmlns:a16="http://schemas.microsoft.com/office/drawing/2014/main" id="{C9E68B6E-7F99-4BE8-B0FE-C19AF78EBA18}"/>
              </a:ext>
            </a:extLst>
          </p:cNvPr>
          <p:cNvSpPr>
            <a:spLocks noGrp="1"/>
          </p:cNvSpPr>
          <p:nvPr>
            <p:ph idx="1"/>
          </p:nvPr>
        </p:nvSpPr>
        <p:spPr/>
        <p:txBody>
          <a:bodyPr/>
          <a:lstStyle/>
          <a:p>
            <a:endParaRPr lang="de-DE" dirty="0"/>
          </a:p>
          <a:p>
            <a:endParaRPr lang="de-DE" dirty="0"/>
          </a:p>
          <a:p>
            <a:r>
              <a:rPr lang="de-DE" dirty="0"/>
              <a:t>Jemand bekundet den Willen,  mit anderen zusammen zu arbeiten</a:t>
            </a:r>
          </a:p>
          <a:p>
            <a:r>
              <a:rPr lang="de-DE" dirty="0"/>
              <a:t>Jemand diskutiert, was getan werden könnte, um das soziale Umfeld zu verbessern</a:t>
            </a:r>
          </a:p>
          <a:p>
            <a:r>
              <a:rPr lang="de-DE" dirty="0"/>
              <a:t>Jemand äußert Interesse an öffentlichen Angelegenheiten oder Problemen </a:t>
            </a:r>
          </a:p>
          <a:p>
            <a:r>
              <a:rPr lang="de-DE" dirty="0"/>
              <a:t>… </a:t>
            </a:r>
          </a:p>
        </p:txBody>
      </p:sp>
      <p:graphicFrame>
        <p:nvGraphicFramePr>
          <p:cNvPr id="6" name="Inhaltsplatzhalter 4">
            <a:hlinkClick r:id="" action="ppaction://ole?verb=0"/>
            <a:extLst>
              <a:ext uri="{FF2B5EF4-FFF2-40B4-BE49-F238E27FC236}">
                <a16:creationId xmlns:a16="http://schemas.microsoft.com/office/drawing/2014/main" id="{EB266342-CC9B-4233-AFA2-5F9230102210}"/>
              </a:ext>
            </a:extLst>
          </p:cNvPr>
          <p:cNvGraphicFramePr>
            <a:graphicFrameLocks noChangeAspect="1"/>
          </p:cNvGraphicFramePr>
          <p:nvPr>
            <p:extLst>
              <p:ext uri="{D42A27DB-BD31-4B8C-83A1-F6EECF244321}">
                <p14:modId xmlns:p14="http://schemas.microsoft.com/office/powerpoint/2010/main" val="3847222832"/>
              </p:ext>
            </p:extLst>
          </p:nvPr>
        </p:nvGraphicFramePr>
        <p:xfrm>
          <a:off x="5796136" y="4743551"/>
          <a:ext cx="2196000" cy="1235037"/>
        </p:xfrm>
        <a:graphic>
          <a:graphicData uri="http://schemas.openxmlformats.org/presentationml/2006/ole">
            <mc:AlternateContent xmlns:mc="http://schemas.openxmlformats.org/markup-compatibility/2006">
              <mc:Choice xmlns:v="urn:schemas-microsoft-com:vml" Requires="v">
                <p:oleObj name="Präsentation" r:id="rId2" imgW="6094595" imgH="3427608" progId="PowerPoint.Show.12">
                  <p:embed/>
                </p:oleObj>
              </mc:Choice>
              <mc:Fallback>
                <p:oleObj name="Präsentation" r:id="rId2" imgW="6094595" imgH="3427608" progId="PowerPoint.Show.12">
                  <p:embed/>
                  <p:pic>
                    <p:nvPicPr>
                      <p:cNvPr id="4" name="Inhaltsplatzhalter 4">
                        <a:hlinkClick r:id="" action="ppaction://ole?verb=0"/>
                        <a:extLst>
                          <a:ext uri="{FF2B5EF4-FFF2-40B4-BE49-F238E27FC236}">
                            <a16:creationId xmlns:a16="http://schemas.microsoft.com/office/drawing/2014/main" id="{2902031B-C58B-477C-8980-F728CCB945C5}"/>
                          </a:ext>
                        </a:extLst>
                      </p:cNvPr>
                      <p:cNvPicPr/>
                      <p:nvPr/>
                    </p:nvPicPr>
                    <p:blipFill>
                      <a:blip r:embed="rId3"/>
                      <a:stretch>
                        <a:fillRect/>
                      </a:stretch>
                    </p:blipFill>
                    <p:spPr>
                      <a:xfrm>
                        <a:off x="5796136" y="4743551"/>
                        <a:ext cx="2196000" cy="1235037"/>
                      </a:xfrm>
                      <a:prstGeom prst="rect">
                        <a:avLst/>
                      </a:prstGeom>
                    </p:spPr>
                  </p:pic>
                </p:oleObj>
              </mc:Fallback>
            </mc:AlternateContent>
          </a:graphicData>
        </a:graphic>
      </p:graphicFrame>
    </p:spTree>
    <p:extLst>
      <p:ext uri="{BB962C8B-B14F-4D97-AF65-F5344CB8AC3E}">
        <p14:creationId xmlns:p14="http://schemas.microsoft.com/office/powerpoint/2010/main" val="114298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CA3F1E-546E-42CC-8D3F-3E683A9BB06F}"/>
              </a:ext>
            </a:extLst>
          </p:cNvPr>
          <p:cNvSpPr>
            <a:spLocks noGrp="1"/>
          </p:cNvSpPr>
          <p:nvPr>
            <p:ph type="title"/>
          </p:nvPr>
        </p:nvSpPr>
        <p:spPr>
          <a:xfrm>
            <a:off x="531813" y="893762"/>
            <a:ext cx="8432800" cy="1383109"/>
          </a:xfrm>
        </p:spPr>
        <p:txBody>
          <a:bodyPr/>
          <a:lstStyle/>
          <a:p>
            <a:br>
              <a:rPr lang="de-DE" dirty="0"/>
            </a:br>
            <a:br>
              <a:rPr lang="de-DE" dirty="0"/>
            </a:br>
            <a:r>
              <a:rPr lang="de-DE" dirty="0"/>
              <a:t>Wo und wie kann ich z.B. in der gymnasialen Oberstufe </a:t>
            </a:r>
            <a:r>
              <a:rPr lang="de-DE" i="1" dirty="0"/>
              <a:t>Ambiguitätstoleranz</a:t>
            </a:r>
            <a:r>
              <a:rPr lang="de-DE" dirty="0"/>
              <a:t> beobachten oder gezielt fördern? </a:t>
            </a:r>
          </a:p>
        </p:txBody>
      </p:sp>
      <p:sp>
        <p:nvSpPr>
          <p:cNvPr id="3" name="Inhaltsplatzhalter 2">
            <a:extLst>
              <a:ext uri="{FF2B5EF4-FFF2-40B4-BE49-F238E27FC236}">
                <a16:creationId xmlns:a16="http://schemas.microsoft.com/office/drawing/2014/main" id="{C9E68B6E-7F99-4BE8-B0FE-C19AF78EBA18}"/>
              </a:ext>
            </a:extLst>
          </p:cNvPr>
          <p:cNvSpPr>
            <a:spLocks noGrp="1"/>
          </p:cNvSpPr>
          <p:nvPr>
            <p:ph idx="1"/>
          </p:nvPr>
        </p:nvSpPr>
        <p:spPr/>
        <p:txBody>
          <a:bodyPr/>
          <a:lstStyle/>
          <a:p>
            <a:endParaRPr lang="de-DE" dirty="0"/>
          </a:p>
          <a:p>
            <a:endParaRPr lang="de-DE" dirty="0"/>
          </a:p>
          <a:p>
            <a:r>
              <a:rPr lang="de-DE" dirty="0"/>
              <a:t>Jemand kommt gut mit Menschen aus, die verschiedentlich andere Standpunkte vertreten</a:t>
            </a:r>
          </a:p>
          <a:p>
            <a:r>
              <a:rPr lang="de-DE" dirty="0"/>
              <a:t>Jemand lässt erkennen, dass er oder sie vorübergehend darauf verzichten kann, andere zu beurteilen</a:t>
            </a:r>
          </a:p>
          <a:p>
            <a:r>
              <a:rPr lang="de-DE" dirty="0"/>
              <a:t>Jemand wird mit unklaren Situationen fertig </a:t>
            </a:r>
          </a:p>
          <a:p>
            <a:r>
              <a:rPr lang="de-DE" dirty="0"/>
              <a:t>Jemand bekundet den Willen, Unsicherheit zu tolerieren</a:t>
            </a:r>
          </a:p>
          <a:p>
            <a:r>
              <a:rPr lang="de-DE" dirty="0"/>
              <a:t>… </a:t>
            </a:r>
          </a:p>
        </p:txBody>
      </p:sp>
      <p:graphicFrame>
        <p:nvGraphicFramePr>
          <p:cNvPr id="4" name="Inhaltsplatzhalter 4">
            <a:hlinkClick r:id="" action="ppaction://ole?verb=0"/>
            <a:extLst>
              <a:ext uri="{FF2B5EF4-FFF2-40B4-BE49-F238E27FC236}">
                <a16:creationId xmlns:a16="http://schemas.microsoft.com/office/drawing/2014/main" id="{2902031B-C58B-477C-8980-F728CCB945C5}"/>
              </a:ext>
            </a:extLst>
          </p:cNvPr>
          <p:cNvGraphicFramePr>
            <a:graphicFrameLocks noChangeAspect="1"/>
          </p:cNvGraphicFramePr>
          <p:nvPr>
            <p:extLst>
              <p:ext uri="{D42A27DB-BD31-4B8C-83A1-F6EECF244321}">
                <p14:modId xmlns:p14="http://schemas.microsoft.com/office/powerpoint/2010/main" val="4282783944"/>
              </p:ext>
            </p:extLst>
          </p:nvPr>
        </p:nvGraphicFramePr>
        <p:xfrm>
          <a:off x="5796136" y="5013176"/>
          <a:ext cx="2196000" cy="1235037"/>
        </p:xfrm>
        <a:graphic>
          <a:graphicData uri="http://schemas.openxmlformats.org/presentationml/2006/ole">
            <mc:AlternateContent xmlns:mc="http://schemas.openxmlformats.org/markup-compatibility/2006">
              <mc:Choice xmlns:v="urn:schemas-microsoft-com:vml" Requires="v">
                <p:oleObj name="Präsentation" r:id="rId2" imgW="6094595" imgH="3427608" progId="PowerPoint.Show.12">
                  <p:embed/>
                </p:oleObj>
              </mc:Choice>
              <mc:Fallback>
                <p:oleObj name="Präsentation" r:id="rId2" imgW="6094595" imgH="3427608" progId="PowerPoint.Show.12">
                  <p:embed/>
                  <p:pic>
                    <p:nvPicPr>
                      <p:cNvPr id="5" name="Inhaltsplatzhalter 4">
                        <a:hlinkClick r:id="" action="ppaction://ole?verb=0"/>
                      </p:cNvPr>
                      <p:cNvPicPr/>
                      <p:nvPr/>
                    </p:nvPicPr>
                    <p:blipFill>
                      <a:blip r:embed="rId3"/>
                      <a:stretch>
                        <a:fillRect/>
                      </a:stretch>
                    </p:blipFill>
                    <p:spPr>
                      <a:xfrm>
                        <a:off x="5796136" y="5013176"/>
                        <a:ext cx="2196000" cy="1235037"/>
                      </a:xfrm>
                      <a:prstGeom prst="rect">
                        <a:avLst/>
                      </a:prstGeom>
                    </p:spPr>
                  </p:pic>
                </p:oleObj>
              </mc:Fallback>
            </mc:AlternateContent>
          </a:graphicData>
        </a:graphic>
      </p:graphicFrame>
    </p:spTree>
    <p:extLst>
      <p:ext uri="{BB962C8B-B14F-4D97-AF65-F5344CB8AC3E}">
        <p14:creationId xmlns:p14="http://schemas.microsoft.com/office/powerpoint/2010/main" val="4285846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CA3F1E-546E-42CC-8D3F-3E683A9BB06F}"/>
              </a:ext>
            </a:extLst>
          </p:cNvPr>
          <p:cNvSpPr>
            <a:spLocks noGrp="1"/>
          </p:cNvSpPr>
          <p:nvPr>
            <p:ph type="title"/>
          </p:nvPr>
        </p:nvSpPr>
        <p:spPr>
          <a:xfrm>
            <a:off x="531813" y="893762"/>
            <a:ext cx="8432800" cy="1239093"/>
          </a:xfrm>
        </p:spPr>
        <p:txBody>
          <a:bodyPr/>
          <a:lstStyle/>
          <a:p>
            <a:br>
              <a:rPr lang="de-DE" dirty="0"/>
            </a:br>
            <a:br>
              <a:rPr lang="de-DE" dirty="0"/>
            </a:br>
            <a:r>
              <a:rPr lang="de-DE" dirty="0"/>
              <a:t>Wo und wie kann ich z.B. in der gymnasialen Oberstufe </a:t>
            </a:r>
            <a:r>
              <a:rPr lang="de-DE" i="1" dirty="0"/>
              <a:t>Kooperationsfähigkeiten</a:t>
            </a:r>
            <a:r>
              <a:rPr lang="de-DE" dirty="0"/>
              <a:t> beobachten und/oder gezielt fördern? </a:t>
            </a:r>
          </a:p>
        </p:txBody>
      </p:sp>
      <p:sp>
        <p:nvSpPr>
          <p:cNvPr id="3" name="Inhaltsplatzhalter 2">
            <a:extLst>
              <a:ext uri="{FF2B5EF4-FFF2-40B4-BE49-F238E27FC236}">
                <a16:creationId xmlns:a16="http://schemas.microsoft.com/office/drawing/2014/main" id="{C9E68B6E-7F99-4BE8-B0FE-C19AF78EBA18}"/>
              </a:ext>
            </a:extLst>
          </p:cNvPr>
          <p:cNvSpPr>
            <a:spLocks noGrp="1"/>
          </p:cNvSpPr>
          <p:nvPr>
            <p:ph idx="1"/>
          </p:nvPr>
        </p:nvSpPr>
        <p:spPr/>
        <p:txBody>
          <a:bodyPr/>
          <a:lstStyle/>
          <a:p>
            <a:endParaRPr lang="de-DE" dirty="0"/>
          </a:p>
          <a:p>
            <a:r>
              <a:rPr lang="de-DE" dirty="0"/>
              <a:t>Jemand übernimmt in einer Gruppe den eigenen Anteil an der Gruppenarbeit</a:t>
            </a:r>
          </a:p>
          <a:p>
            <a:r>
              <a:rPr lang="de-DE" dirty="0"/>
              <a:t>Jemand akzeptiert die gemeinsame Verantwortung für Teamarbeit</a:t>
            </a:r>
          </a:p>
          <a:p>
            <a:r>
              <a:rPr lang="de-DE" dirty="0"/>
              <a:t>Jemand hilft, andere Teammitglieder zu beteiligen und sie zum Mitmachen zu ermuntern</a:t>
            </a:r>
          </a:p>
          <a:p>
            <a:r>
              <a:rPr lang="de-DE" dirty="0"/>
              <a:t>Jemand erbittet und nutzt die im Team vorhandenen Fähigkeiten und Meinungen für die Teamarbeit </a:t>
            </a:r>
          </a:p>
          <a:p>
            <a:r>
              <a:rPr lang="de-DE" dirty="0"/>
              <a:t>…</a:t>
            </a:r>
          </a:p>
        </p:txBody>
      </p:sp>
      <p:graphicFrame>
        <p:nvGraphicFramePr>
          <p:cNvPr id="4" name="Inhaltsplatzhalter 4">
            <a:hlinkClick r:id="" action="ppaction://ole?verb=0"/>
            <a:extLst>
              <a:ext uri="{FF2B5EF4-FFF2-40B4-BE49-F238E27FC236}">
                <a16:creationId xmlns:a16="http://schemas.microsoft.com/office/drawing/2014/main" id="{28A2D9B5-3460-45BB-A03C-54E2AA6B2585}"/>
              </a:ext>
            </a:extLst>
          </p:cNvPr>
          <p:cNvGraphicFramePr>
            <a:graphicFrameLocks noChangeAspect="1"/>
          </p:cNvGraphicFramePr>
          <p:nvPr>
            <p:extLst>
              <p:ext uri="{D42A27DB-BD31-4B8C-83A1-F6EECF244321}">
                <p14:modId xmlns:p14="http://schemas.microsoft.com/office/powerpoint/2010/main" val="3864148444"/>
              </p:ext>
            </p:extLst>
          </p:nvPr>
        </p:nvGraphicFramePr>
        <p:xfrm>
          <a:off x="5796136" y="5013176"/>
          <a:ext cx="2196000" cy="1235037"/>
        </p:xfrm>
        <a:graphic>
          <a:graphicData uri="http://schemas.openxmlformats.org/presentationml/2006/ole">
            <mc:AlternateContent xmlns:mc="http://schemas.openxmlformats.org/markup-compatibility/2006">
              <mc:Choice xmlns:v="urn:schemas-microsoft-com:vml" Requires="v">
                <p:oleObj name="Präsentation" r:id="rId2" imgW="6094595" imgH="3427608" progId="PowerPoint.Show.12">
                  <p:embed/>
                </p:oleObj>
              </mc:Choice>
              <mc:Fallback>
                <p:oleObj name="Präsentation" r:id="rId2" imgW="6094595" imgH="3427608" progId="PowerPoint.Show.12">
                  <p:embed/>
                  <p:pic>
                    <p:nvPicPr>
                      <p:cNvPr id="4" name="Inhaltsplatzhalter 4">
                        <a:hlinkClick r:id="" action="ppaction://ole?verb=0"/>
                        <a:extLst>
                          <a:ext uri="{FF2B5EF4-FFF2-40B4-BE49-F238E27FC236}">
                            <a16:creationId xmlns:a16="http://schemas.microsoft.com/office/drawing/2014/main" id="{2902031B-C58B-477C-8980-F728CCB945C5}"/>
                          </a:ext>
                        </a:extLst>
                      </p:cNvPr>
                      <p:cNvPicPr/>
                      <p:nvPr/>
                    </p:nvPicPr>
                    <p:blipFill>
                      <a:blip r:embed="rId3"/>
                      <a:stretch>
                        <a:fillRect/>
                      </a:stretch>
                    </p:blipFill>
                    <p:spPr>
                      <a:xfrm>
                        <a:off x="5796136" y="5013176"/>
                        <a:ext cx="2196000" cy="1235037"/>
                      </a:xfrm>
                      <a:prstGeom prst="rect">
                        <a:avLst/>
                      </a:prstGeom>
                    </p:spPr>
                  </p:pic>
                </p:oleObj>
              </mc:Fallback>
            </mc:AlternateContent>
          </a:graphicData>
        </a:graphic>
      </p:graphicFrame>
    </p:spTree>
    <p:extLst>
      <p:ext uri="{BB962C8B-B14F-4D97-AF65-F5344CB8AC3E}">
        <p14:creationId xmlns:p14="http://schemas.microsoft.com/office/powerpoint/2010/main" val="329966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560636-B530-42E1-8143-233DAC518FB0}"/>
              </a:ext>
            </a:extLst>
          </p:cNvPr>
          <p:cNvSpPr>
            <a:spLocks noGrp="1"/>
          </p:cNvSpPr>
          <p:nvPr>
            <p:ph type="title"/>
          </p:nvPr>
        </p:nvSpPr>
        <p:spPr/>
        <p:txBody>
          <a:bodyPr/>
          <a:lstStyle/>
          <a:p>
            <a:r>
              <a:rPr lang="de-DE" dirty="0"/>
              <a:t>Werte- und Demokratiebildung im Chemieunterricht</a:t>
            </a:r>
          </a:p>
        </p:txBody>
      </p:sp>
      <p:sp>
        <p:nvSpPr>
          <p:cNvPr id="3" name="Datumsplatzhalter 2">
            <a:extLst>
              <a:ext uri="{FF2B5EF4-FFF2-40B4-BE49-F238E27FC236}">
                <a16:creationId xmlns:a16="http://schemas.microsoft.com/office/drawing/2014/main" id="{5D9DAF30-6544-427C-B629-E3015E4F36E8}"/>
              </a:ext>
            </a:extLst>
          </p:cNvPr>
          <p:cNvSpPr>
            <a:spLocks noGrp="1"/>
          </p:cNvSpPr>
          <p:nvPr>
            <p:ph type="dt" sz="quarter" idx="10"/>
          </p:nvPr>
        </p:nvSpPr>
        <p:spPr/>
        <p:txBody>
          <a:bodyPr/>
          <a:lstStyle/>
          <a:p>
            <a:pPr>
              <a:defRPr/>
            </a:pPr>
            <a:endParaRPr lang="de-DE" dirty="0"/>
          </a:p>
        </p:txBody>
      </p:sp>
      <p:sp>
        <p:nvSpPr>
          <p:cNvPr id="4" name="Foliennummernplatzhalter 3">
            <a:extLst>
              <a:ext uri="{FF2B5EF4-FFF2-40B4-BE49-F238E27FC236}">
                <a16:creationId xmlns:a16="http://schemas.microsoft.com/office/drawing/2014/main" id="{F3163571-6781-4434-B8DB-49A8B0B1278A}"/>
              </a:ext>
            </a:extLst>
          </p:cNvPr>
          <p:cNvSpPr>
            <a:spLocks noGrp="1"/>
          </p:cNvSpPr>
          <p:nvPr>
            <p:ph type="sldNum" sz="quarter" idx="12"/>
          </p:nvPr>
        </p:nvSpPr>
        <p:spPr/>
        <p:txBody>
          <a:bodyPr/>
          <a:lstStyle/>
          <a:p>
            <a:pPr>
              <a:defRPr/>
            </a:pPr>
            <a:fld id="{EF82B18D-C707-4786-8163-FFCD341314AB}" type="slidenum">
              <a:rPr lang="de-DE" smtClean="0"/>
              <a:pPr>
                <a:defRPr/>
              </a:pPr>
              <a:t>24</a:t>
            </a:fld>
            <a:endParaRPr lang="de-DE" dirty="0"/>
          </a:p>
        </p:txBody>
      </p:sp>
      <p:sp>
        <p:nvSpPr>
          <p:cNvPr id="5" name="Inhaltsplatzhalter 4">
            <a:extLst>
              <a:ext uri="{FF2B5EF4-FFF2-40B4-BE49-F238E27FC236}">
                <a16:creationId xmlns:a16="http://schemas.microsoft.com/office/drawing/2014/main" id="{5503C408-C3D1-4C04-8F4C-3782BCDA5C7B}"/>
              </a:ext>
            </a:extLst>
          </p:cNvPr>
          <p:cNvSpPr>
            <a:spLocks noGrp="1"/>
          </p:cNvSpPr>
          <p:nvPr>
            <p:ph idx="1"/>
          </p:nvPr>
        </p:nvSpPr>
        <p:spPr/>
        <p:txBody>
          <a:bodyPr/>
          <a:lstStyle/>
          <a:p>
            <a:pPr marL="0" indent="0">
              <a:buNone/>
            </a:pPr>
            <a:endParaRPr lang="de-DE" dirty="0"/>
          </a:p>
          <a:p>
            <a:pPr marL="0" indent="0">
              <a:buNone/>
            </a:pPr>
            <a:r>
              <a:rPr lang="de-DE" dirty="0"/>
              <a:t>„Auch der Chemieunterricht kann zur Wertebildung beitragen – etwa bei der Auseinandersetzung mit Fragen zu Nachhaltigkeit, Verantwortung in der Forschung oder der gesellschaftlichen Bedeutung chemischer Entwicklungen. Die naturwissenschaftliche Erkenntnisgewinnung bietet zahlreiche ethische Anknüpfungspunkte, die bewusst in Reflexionsprozesse einbezogen werden können.“ (S. 28-29) </a:t>
            </a:r>
          </a:p>
        </p:txBody>
      </p:sp>
      <p:pic>
        <p:nvPicPr>
          <p:cNvPr id="6" name="Grafik 5">
            <a:extLst>
              <a:ext uri="{FF2B5EF4-FFF2-40B4-BE49-F238E27FC236}">
                <a16:creationId xmlns:a16="http://schemas.microsoft.com/office/drawing/2014/main" id="{A3635564-7BB4-4151-ADB6-6C4774BD0D43}"/>
              </a:ext>
            </a:extLst>
          </p:cNvPr>
          <p:cNvPicPr>
            <a:picLocks noChangeAspect="1"/>
          </p:cNvPicPr>
          <p:nvPr/>
        </p:nvPicPr>
        <p:blipFill rotWithShape="1">
          <a:blip r:embed="rId2"/>
          <a:srcRect l="1258" t="1256" r="2862" b="1167"/>
          <a:stretch/>
        </p:blipFill>
        <p:spPr>
          <a:xfrm rot="381595">
            <a:off x="7206027" y="4352221"/>
            <a:ext cx="1512000" cy="2137688"/>
          </a:xfrm>
          <a:prstGeom prst="rect">
            <a:avLst/>
          </a:prstGeom>
          <a:effectLst>
            <a:outerShdw blurRad="152400" dist="88900" dir="2700000" algn="tl" rotWithShape="0">
              <a:prstClr val="black">
                <a:alpha val="40000"/>
              </a:prstClr>
            </a:outerShdw>
          </a:effectLst>
        </p:spPr>
      </p:pic>
    </p:spTree>
    <p:extLst>
      <p:ext uri="{BB962C8B-B14F-4D97-AF65-F5344CB8AC3E}">
        <p14:creationId xmlns:p14="http://schemas.microsoft.com/office/powerpoint/2010/main" val="3274704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51C8D7-E982-47A5-9213-31D5E06B534C}"/>
              </a:ext>
            </a:extLst>
          </p:cNvPr>
          <p:cNvSpPr>
            <a:spLocks noGrp="1"/>
          </p:cNvSpPr>
          <p:nvPr>
            <p:ph type="title"/>
          </p:nvPr>
        </p:nvSpPr>
        <p:spPr/>
        <p:txBody>
          <a:bodyPr/>
          <a:lstStyle/>
          <a:p>
            <a:r>
              <a:rPr lang="de-DE" dirty="0"/>
              <a:t>Werte- und Demokratiebildung im Kunstunterricht</a:t>
            </a:r>
          </a:p>
        </p:txBody>
      </p:sp>
      <p:sp>
        <p:nvSpPr>
          <p:cNvPr id="3" name="Datumsplatzhalter 2">
            <a:extLst>
              <a:ext uri="{FF2B5EF4-FFF2-40B4-BE49-F238E27FC236}">
                <a16:creationId xmlns:a16="http://schemas.microsoft.com/office/drawing/2014/main" id="{FF29D6D9-7FA8-4732-88E6-34C6F46B5FCF}"/>
              </a:ext>
            </a:extLst>
          </p:cNvPr>
          <p:cNvSpPr>
            <a:spLocks noGrp="1"/>
          </p:cNvSpPr>
          <p:nvPr>
            <p:ph type="dt" sz="quarter" idx="10"/>
          </p:nvPr>
        </p:nvSpPr>
        <p:spPr/>
        <p:txBody>
          <a:bodyPr/>
          <a:lstStyle/>
          <a:p>
            <a:pPr>
              <a:defRPr/>
            </a:pPr>
            <a:endParaRPr lang="de-DE" dirty="0"/>
          </a:p>
        </p:txBody>
      </p:sp>
      <p:sp>
        <p:nvSpPr>
          <p:cNvPr id="4" name="Foliennummernplatzhalter 3">
            <a:extLst>
              <a:ext uri="{FF2B5EF4-FFF2-40B4-BE49-F238E27FC236}">
                <a16:creationId xmlns:a16="http://schemas.microsoft.com/office/drawing/2014/main" id="{592B2CEA-8E61-4815-B045-3A5E254DC4EF}"/>
              </a:ext>
            </a:extLst>
          </p:cNvPr>
          <p:cNvSpPr>
            <a:spLocks noGrp="1"/>
          </p:cNvSpPr>
          <p:nvPr>
            <p:ph type="sldNum" sz="quarter" idx="12"/>
          </p:nvPr>
        </p:nvSpPr>
        <p:spPr/>
        <p:txBody>
          <a:bodyPr/>
          <a:lstStyle/>
          <a:p>
            <a:pPr>
              <a:defRPr/>
            </a:pPr>
            <a:fld id="{EF82B18D-C707-4786-8163-FFCD341314AB}" type="slidenum">
              <a:rPr lang="de-DE" smtClean="0"/>
              <a:pPr>
                <a:defRPr/>
              </a:pPr>
              <a:t>25</a:t>
            </a:fld>
            <a:endParaRPr lang="de-DE" dirty="0"/>
          </a:p>
        </p:txBody>
      </p:sp>
      <p:sp>
        <p:nvSpPr>
          <p:cNvPr id="5" name="Inhaltsplatzhalter 4">
            <a:extLst>
              <a:ext uri="{FF2B5EF4-FFF2-40B4-BE49-F238E27FC236}">
                <a16:creationId xmlns:a16="http://schemas.microsoft.com/office/drawing/2014/main" id="{447107E7-9DB5-4217-B584-CF43C6B83E00}"/>
              </a:ext>
            </a:extLst>
          </p:cNvPr>
          <p:cNvSpPr>
            <a:spLocks noGrp="1"/>
          </p:cNvSpPr>
          <p:nvPr>
            <p:ph idx="1"/>
          </p:nvPr>
        </p:nvSpPr>
        <p:spPr/>
        <p:txBody>
          <a:bodyPr/>
          <a:lstStyle/>
          <a:p>
            <a:r>
              <a:rPr lang="de-DE" dirty="0"/>
              <a:t>Der Kunstunterricht bietet vielfältige Anlässe, um Werthaltungen sichtbar zu machen, eigene Überzeugungen auszudrücken und gesellschaftliche Fragen kreativ zu reflektieren. Die Auseinandersetzung mit künstlerischen Ausdrucksformen stärkt Empathie, Toleranz und Selbstwahrnehmung. Kunstunterricht kann ein Raum sein, in dem Vielfalt gewürdigt und demokratisches Miteinander geübt wird. (S. 24-25) </a:t>
            </a:r>
          </a:p>
        </p:txBody>
      </p:sp>
      <p:pic>
        <p:nvPicPr>
          <p:cNvPr id="6" name="Grafik 5">
            <a:extLst>
              <a:ext uri="{FF2B5EF4-FFF2-40B4-BE49-F238E27FC236}">
                <a16:creationId xmlns:a16="http://schemas.microsoft.com/office/drawing/2014/main" id="{92CDF439-B544-465A-B9CA-19970FB3AB24}"/>
              </a:ext>
            </a:extLst>
          </p:cNvPr>
          <p:cNvPicPr>
            <a:picLocks noChangeAspect="1"/>
          </p:cNvPicPr>
          <p:nvPr/>
        </p:nvPicPr>
        <p:blipFill rotWithShape="1">
          <a:blip r:embed="rId2"/>
          <a:srcRect l="1258" t="1256" r="2862" b="1167"/>
          <a:stretch/>
        </p:blipFill>
        <p:spPr>
          <a:xfrm rot="381595">
            <a:off x="5261811" y="4166895"/>
            <a:ext cx="1512000" cy="2137688"/>
          </a:xfrm>
          <a:prstGeom prst="rect">
            <a:avLst/>
          </a:prstGeom>
          <a:effectLst>
            <a:outerShdw blurRad="152400" dist="88900" dir="2700000" algn="tl" rotWithShape="0">
              <a:prstClr val="black">
                <a:alpha val="40000"/>
              </a:prstClr>
            </a:outerShdw>
          </a:effectLst>
        </p:spPr>
      </p:pic>
    </p:spTree>
    <p:extLst>
      <p:ext uri="{BB962C8B-B14F-4D97-AF65-F5344CB8AC3E}">
        <p14:creationId xmlns:p14="http://schemas.microsoft.com/office/powerpoint/2010/main" val="2230403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EBB97F-9FA6-BFEF-C59A-8EC80FDFBD2F}"/>
              </a:ext>
            </a:extLst>
          </p:cNvPr>
          <p:cNvSpPr>
            <a:spLocks noGrp="1"/>
          </p:cNvSpPr>
          <p:nvPr>
            <p:ph type="title"/>
          </p:nvPr>
        </p:nvSpPr>
        <p:spPr/>
        <p:txBody>
          <a:bodyPr/>
          <a:lstStyle/>
          <a:p>
            <a:endParaRPr lang="de-DE"/>
          </a:p>
        </p:txBody>
      </p:sp>
      <p:sp>
        <p:nvSpPr>
          <p:cNvPr id="3" name="Datumsplatzhalter 2">
            <a:extLst>
              <a:ext uri="{FF2B5EF4-FFF2-40B4-BE49-F238E27FC236}">
                <a16:creationId xmlns:a16="http://schemas.microsoft.com/office/drawing/2014/main" id="{34133625-C796-A4E8-3C91-BAB4FF7D7A34}"/>
              </a:ext>
            </a:extLst>
          </p:cNvPr>
          <p:cNvSpPr>
            <a:spLocks noGrp="1"/>
          </p:cNvSpPr>
          <p:nvPr>
            <p:ph type="dt" sz="quarter" idx="10"/>
          </p:nvPr>
        </p:nvSpPr>
        <p:spPr/>
        <p:txBody>
          <a:bodyPr/>
          <a:lstStyle/>
          <a:p>
            <a:pPr>
              <a:defRPr/>
            </a:pPr>
            <a:endParaRPr lang="de-DE" dirty="0"/>
          </a:p>
        </p:txBody>
      </p:sp>
      <p:sp>
        <p:nvSpPr>
          <p:cNvPr id="4" name="Foliennummernplatzhalter 3">
            <a:extLst>
              <a:ext uri="{FF2B5EF4-FFF2-40B4-BE49-F238E27FC236}">
                <a16:creationId xmlns:a16="http://schemas.microsoft.com/office/drawing/2014/main" id="{AF12EBE4-183B-A859-86A3-D4E882C4A271}"/>
              </a:ext>
            </a:extLst>
          </p:cNvPr>
          <p:cNvSpPr>
            <a:spLocks noGrp="1"/>
          </p:cNvSpPr>
          <p:nvPr>
            <p:ph type="sldNum" sz="quarter" idx="12"/>
          </p:nvPr>
        </p:nvSpPr>
        <p:spPr/>
        <p:txBody>
          <a:bodyPr/>
          <a:lstStyle/>
          <a:p>
            <a:pPr>
              <a:defRPr/>
            </a:pPr>
            <a:fld id="{EF82B18D-C707-4786-8163-FFCD341314AB}" type="slidenum">
              <a:rPr lang="de-DE" smtClean="0"/>
              <a:pPr>
                <a:defRPr/>
              </a:pPr>
              <a:t>26</a:t>
            </a:fld>
            <a:endParaRPr lang="de-DE" dirty="0"/>
          </a:p>
        </p:txBody>
      </p:sp>
      <p:pic>
        <p:nvPicPr>
          <p:cNvPr id="6" name="Inhaltsplatzhalter 5">
            <a:extLst>
              <a:ext uri="{FF2B5EF4-FFF2-40B4-BE49-F238E27FC236}">
                <a16:creationId xmlns:a16="http://schemas.microsoft.com/office/drawing/2014/main" id="{202D5641-E4CA-8941-4F2C-2698B7AB84F7}"/>
              </a:ext>
            </a:extLst>
          </p:cNvPr>
          <p:cNvPicPr>
            <a:picLocks noGrp="1" noChangeAspect="1"/>
          </p:cNvPicPr>
          <p:nvPr>
            <p:ph idx="1"/>
          </p:nvPr>
        </p:nvPicPr>
        <p:blipFill>
          <a:blip r:embed="rId2">
            <a:alphaModFix/>
          </a:blip>
          <a:stretch>
            <a:fillRect/>
          </a:stretch>
        </p:blipFill>
        <p:spPr>
          <a:xfrm>
            <a:off x="2505490" y="2060575"/>
            <a:ext cx="4482271" cy="4321175"/>
          </a:xfrm>
          <a:prstGeom prst="rect">
            <a:avLst/>
          </a:prstGeom>
        </p:spPr>
      </p:pic>
    </p:spTree>
    <p:extLst>
      <p:ext uri="{BB962C8B-B14F-4D97-AF65-F5344CB8AC3E}">
        <p14:creationId xmlns:p14="http://schemas.microsoft.com/office/powerpoint/2010/main" val="1017788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9820A3-044B-4822-9C33-511ACC29CE87}"/>
              </a:ext>
            </a:extLst>
          </p:cNvPr>
          <p:cNvSpPr>
            <a:spLocks noGrp="1"/>
          </p:cNvSpPr>
          <p:nvPr>
            <p:ph type="title"/>
          </p:nvPr>
        </p:nvSpPr>
        <p:spPr/>
        <p:txBody>
          <a:bodyPr/>
          <a:lstStyle/>
          <a:p>
            <a:r>
              <a:rPr lang="de-DE" dirty="0"/>
              <a:t>Die vier Handlungsfelder der </a:t>
            </a:r>
            <a:r>
              <a:rPr lang="de-DE" dirty="0" err="1"/>
              <a:t>WERTvoll</a:t>
            </a:r>
            <a:r>
              <a:rPr lang="de-DE" dirty="0"/>
              <a:t>-Plattform in der gymnasialen Oberstufe</a:t>
            </a:r>
          </a:p>
        </p:txBody>
      </p:sp>
      <p:sp>
        <p:nvSpPr>
          <p:cNvPr id="4" name="Foliennummernplatzhalter 3">
            <a:extLst>
              <a:ext uri="{FF2B5EF4-FFF2-40B4-BE49-F238E27FC236}">
                <a16:creationId xmlns:a16="http://schemas.microsoft.com/office/drawing/2014/main" id="{0A9655FA-4BA2-442F-B021-7D7BF025885B}"/>
              </a:ext>
            </a:extLst>
          </p:cNvPr>
          <p:cNvSpPr>
            <a:spLocks noGrp="1"/>
          </p:cNvSpPr>
          <p:nvPr>
            <p:ph type="sldNum" sz="quarter" idx="4"/>
          </p:nvPr>
        </p:nvSpPr>
        <p:spPr>
          <a:xfrm>
            <a:off x="8245476" y="4810721"/>
            <a:ext cx="706438" cy="225028"/>
          </a:xfrm>
          <a:prstGeom prst="rect">
            <a:avLst/>
          </a:prstGeom>
        </p:spPr>
        <p:txBody>
          <a:bodyPr/>
          <a:lstStyle>
            <a:defPPr>
              <a:defRPr lang="de-DE"/>
            </a:defPPr>
            <a:lvl1pPr algn="r" rtl="0" eaLnBrk="0" fontAlgn="base" hangingPunct="0">
              <a:spcBef>
                <a:spcPct val="0"/>
              </a:spcBef>
              <a:spcAft>
                <a:spcPct val="0"/>
              </a:spcAft>
              <a:defRPr sz="1050" b="0" kern="1200" smtClean="0">
                <a:solidFill>
                  <a:schemeClr val="bg1">
                    <a:lumMod val="50000"/>
                  </a:schemeClr>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EF82B18D-C707-4786-8163-FFCD341314AB}" type="slidenum">
              <a:rPr lang="de-DE" smtClean="0"/>
              <a:pPr>
                <a:defRPr/>
              </a:pPr>
              <a:t>27</a:t>
            </a:fld>
            <a:endParaRPr lang="de-DE" dirty="0"/>
          </a:p>
        </p:txBody>
      </p:sp>
      <p:sp>
        <p:nvSpPr>
          <p:cNvPr id="5" name="Rechteck 4">
            <a:extLst>
              <a:ext uri="{FF2B5EF4-FFF2-40B4-BE49-F238E27FC236}">
                <a16:creationId xmlns:a16="http://schemas.microsoft.com/office/drawing/2014/main" id="{CB6A4E14-0CE2-4627-8CBE-EDAF6860E06B}"/>
              </a:ext>
            </a:extLst>
          </p:cNvPr>
          <p:cNvSpPr/>
          <p:nvPr/>
        </p:nvSpPr>
        <p:spPr>
          <a:xfrm>
            <a:off x="971600" y="2459666"/>
            <a:ext cx="3528392" cy="1113205"/>
          </a:xfrm>
          <a:prstGeom prst="rect">
            <a:avLst/>
          </a:prstGeom>
          <a:solidFill>
            <a:srgbClr val="003695">
              <a:alpha val="25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rgbClr val="003695"/>
                </a:solidFill>
              </a:rPr>
              <a:t>Unterricht</a:t>
            </a:r>
          </a:p>
        </p:txBody>
      </p:sp>
      <p:sp>
        <p:nvSpPr>
          <p:cNvPr id="6" name="Rechteck 5">
            <a:extLst>
              <a:ext uri="{FF2B5EF4-FFF2-40B4-BE49-F238E27FC236}">
                <a16:creationId xmlns:a16="http://schemas.microsoft.com/office/drawing/2014/main" id="{E2F8D0CE-8418-46C6-AFCE-2917BC31CD2D}"/>
              </a:ext>
            </a:extLst>
          </p:cNvPr>
          <p:cNvSpPr/>
          <p:nvPr/>
        </p:nvSpPr>
        <p:spPr>
          <a:xfrm>
            <a:off x="4716016" y="2459667"/>
            <a:ext cx="3528392" cy="1113205"/>
          </a:xfrm>
          <a:prstGeom prst="rect">
            <a:avLst/>
          </a:prstGeom>
          <a:solidFill>
            <a:srgbClr val="003695">
              <a:alpha val="25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rgbClr val="003695"/>
                </a:solidFill>
              </a:rPr>
              <a:t>Schulkultur</a:t>
            </a:r>
          </a:p>
        </p:txBody>
      </p:sp>
      <p:sp>
        <p:nvSpPr>
          <p:cNvPr id="7" name="Rechteck 6">
            <a:extLst>
              <a:ext uri="{FF2B5EF4-FFF2-40B4-BE49-F238E27FC236}">
                <a16:creationId xmlns:a16="http://schemas.microsoft.com/office/drawing/2014/main" id="{67677BBB-3D7F-4444-976F-CDF3F40CF356}"/>
              </a:ext>
            </a:extLst>
          </p:cNvPr>
          <p:cNvSpPr/>
          <p:nvPr/>
        </p:nvSpPr>
        <p:spPr>
          <a:xfrm>
            <a:off x="4716016" y="3755956"/>
            <a:ext cx="3528392" cy="1113205"/>
          </a:xfrm>
          <a:prstGeom prst="rect">
            <a:avLst/>
          </a:prstGeom>
          <a:solidFill>
            <a:srgbClr val="003695">
              <a:alpha val="25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rgbClr val="003695"/>
                </a:solidFill>
              </a:rPr>
              <a:t>Qualifizierung</a:t>
            </a:r>
          </a:p>
        </p:txBody>
      </p:sp>
      <p:sp>
        <p:nvSpPr>
          <p:cNvPr id="8" name="Rechteck 7">
            <a:extLst>
              <a:ext uri="{FF2B5EF4-FFF2-40B4-BE49-F238E27FC236}">
                <a16:creationId xmlns:a16="http://schemas.microsoft.com/office/drawing/2014/main" id="{FEE676B4-A221-4C2D-8F8A-A8EF9500BF92}"/>
              </a:ext>
            </a:extLst>
          </p:cNvPr>
          <p:cNvSpPr/>
          <p:nvPr/>
        </p:nvSpPr>
        <p:spPr>
          <a:xfrm>
            <a:off x="965870" y="3755809"/>
            <a:ext cx="3528392" cy="1113308"/>
          </a:xfrm>
          <a:prstGeom prst="rect">
            <a:avLst/>
          </a:prstGeom>
          <a:solidFill>
            <a:srgbClr val="003695">
              <a:alpha val="25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rgbClr val="003695"/>
                </a:solidFill>
              </a:rPr>
              <a:t>Kooperation</a:t>
            </a:r>
          </a:p>
        </p:txBody>
      </p:sp>
      <p:sp>
        <p:nvSpPr>
          <p:cNvPr id="9" name="Pfeil: Fünfeck 8">
            <a:extLst>
              <a:ext uri="{FF2B5EF4-FFF2-40B4-BE49-F238E27FC236}">
                <a16:creationId xmlns:a16="http://schemas.microsoft.com/office/drawing/2014/main" id="{62B6420B-AC25-44C0-B5DD-AC3AA510801C}"/>
              </a:ext>
            </a:extLst>
          </p:cNvPr>
          <p:cNvSpPr/>
          <p:nvPr/>
        </p:nvSpPr>
        <p:spPr>
          <a:xfrm>
            <a:off x="1" y="5157192"/>
            <a:ext cx="6804247" cy="360040"/>
          </a:xfrm>
          <a:prstGeom prst="homePlate">
            <a:avLst/>
          </a:prstGeom>
          <a:solidFill>
            <a:srgbClr val="DB2F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5600"/>
            <a:r>
              <a:rPr lang="de-DE" sz="1500" b="1" dirty="0"/>
              <a:t>Werte- und Demokratiebildung als schulische Querschnittsaufgabe</a:t>
            </a:r>
          </a:p>
        </p:txBody>
      </p:sp>
    </p:spTree>
    <p:extLst>
      <p:ext uri="{BB962C8B-B14F-4D97-AF65-F5344CB8AC3E}">
        <p14:creationId xmlns:p14="http://schemas.microsoft.com/office/powerpoint/2010/main" val="2112472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4">
            <a:extLst>
              <a:ext uri="{FF2B5EF4-FFF2-40B4-BE49-F238E27FC236}">
                <a16:creationId xmlns:a16="http://schemas.microsoft.com/office/drawing/2014/main" id="{43A10016-2C74-4CB8-9716-499DBD7584E7}"/>
              </a:ext>
            </a:extLst>
          </p:cNvPr>
          <p:cNvPicPr>
            <a:picLocks noGrp="1" noChangeAspect="1"/>
          </p:cNvPicPr>
          <p:nvPr>
            <p:ph idx="1"/>
          </p:nvPr>
        </p:nvPicPr>
        <p:blipFill>
          <a:blip r:embed="rId3"/>
          <a:stretch>
            <a:fillRect/>
          </a:stretch>
        </p:blipFill>
        <p:spPr>
          <a:xfrm>
            <a:off x="472927" y="1862932"/>
            <a:ext cx="3509627" cy="3240088"/>
          </a:xfrm>
          <a:prstGeom prst="rect">
            <a:avLst/>
          </a:prstGeom>
        </p:spPr>
      </p:pic>
      <p:pic>
        <p:nvPicPr>
          <p:cNvPr id="7" name="Grafik 6">
            <a:extLst>
              <a:ext uri="{FF2B5EF4-FFF2-40B4-BE49-F238E27FC236}">
                <a16:creationId xmlns:a16="http://schemas.microsoft.com/office/drawing/2014/main" id="{63244CC3-0514-465E-B93D-0FB3177B45EE}"/>
              </a:ext>
            </a:extLst>
          </p:cNvPr>
          <p:cNvPicPr>
            <a:picLocks noChangeAspect="1"/>
          </p:cNvPicPr>
          <p:nvPr/>
        </p:nvPicPr>
        <p:blipFill rotWithShape="1">
          <a:blip r:embed="rId4"/>
          <a:srcRect l="2128"/>
          <a:stretch/>
        </p:blipFill>
        <p:spPr>
          <a:xfrm>
            <a:off x="3936400" y="2698206"/>
            <a:ext cx="2911756" cy="2296862"/>
          </a:xfrm>
          <a:prstGeom prst="rect">
            <a:avLst/>
          </a:prstGeom>
        </p:spPr>
      </p:pic>
      <p:pic>
        <p:nvPicPr>
          <p:cNvPr id="8" name="Grafik 7">
            <a:extLst>
              <a:ext uri="{FF2B5EF4-FFF2-40B4-BE49-F238E27FC236}">
                <a16:creationId xmlns:a16="http://schemas.microsoft.com/office/drawing/2014/main" id="{80CE8D17-0737-4D1B-B0F5-7F0DD8CC75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2240" y="2232652"/>
            <a:ext cx="2086542" cy="2762416"/>
          </a:xfrm>
          <a:prstGeom prst="rect">
            <a:avLst/>
          </a:prstGeom>
        </p:spPr>
      </p:pic>
      <p:sp>
        <p:nvSpPr>
          <p:cNvPr id="9" name="Pfeil: Fünfeck 8">
            <a:extLst>
              <a:ext uri="{FF2B5EF4-FFF2-40B4-BE49-F238E27FC236}">
                <a16:creationId xmlns:a16="http://schemas.microsoft.com/office/drawing/2014/main" id="{565C7A5F-2644-4BB8-AD60-8558C7AFD0A0}"/>
              </a:ext>
            </a:extLst>
          </p:cNvPr>
          <p:cNvSpPr/>
          <p:nvPr/>
        </p:nvSpPr>
        <p:spPr>
          <a:xfrm>
            <a:off x="1" y="5157192"/>
            <a:ext cx="6804247" cy="360040"/>
          </a:xfrm>
          <a:prstGeom prst="homePlate">
            <a:avLst/>
          </a:prstGeom>
          <a:solidFill>
            <a:srgbClr val="DB2F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5600"/>
            <a:r>
              <a:rPr lang="de-DE" sz="1500" b="1" dirty="0"/>
              <a:t>Sichtbarmachung von Angeboten und Anregungen</a:t>
            </a:r>
          </a:p>
        </p:txBody>
      </p:sp>
      <p:cxnSp>
        <p:nvCxnSpPr>
          <p:cNvPr id="10" name="Gerade Verbindung mit Pfeil 9">
            <a:extLst>
              <a:ext uri="{FF2B5EF4-FFF2-40B4-BE49-F238E27FC236}">
                <a16:creationId xmlns:a16="http://schemas.microsoft.com/office/drawing/2014/main" id="{7975B0E5-733A-4712-87BF-8354DE6D1505}"/>
              </a:ext>
            </a:extLst>
          </p:cNvPr>
          <p:cNvCxnSpPr/>
          <p:nvPr/>
        </p:nvCxnSpPr>
        <p:spPr>
          <a:xfrm>
            <a:off x="3779912" y="2420888"/>
            <a:ext cx="360040" cy="277318"/>
          </a:xfrm>
          <a:prstGeom prst="straightConnector1">
            <a:avLst/>
          </a:prstGeom>
          <a:ln>
            <a:solidFill>
              <a:srgbClr val="DB2F3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a:extLst>
              <a:ext uri="{FF2B5EF4-FFF2-40B4-BE49-F238E27FC236}">
                <a16:creationId xmlns:a16="http://schemas.microsoft.com/office/drawing/2014/main" id="{D3E29ECE-7CBE-4B5F-8994-60A70302B071}"/>
              </a:ext>
            </a:extLst>
          </p:cNvPr>
          <p:cNvCxnSpPr>
            <a:cxnSpLocks/>
          </p:cNvCxnSpPr>
          <p:nvPr/>
        </p:nvCxnSpPr>
        <p:spPr>
          <a:xfrm flipV="1">
            <a:off x="6444209" y="2492896"/>
            <a:ext cx="360039" cy="1584176"/>
          </a:xfrm>
          <a:prstGeom prst="straightConnector1">
            <a:avLst/>
          </a:prstGeom>
          <a:ln>
            <a:solidFill>
              <a:srgbClr val="DB2F36"/>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B4455814-C88D-4888-9537-128C4098F3C8}"/>
              </a:ext>
            </a:extLst>
          </p:cNvPr>
          <p:cNvCxnSpPr>
            <a:cxnSpLocks/>
          </p:cNvCxnSpPr>
          <p:nvPr/>
        </p:nvCxnSpPr>
        <p:spPr>
          <a:xfrm>
            <a:off x="3936400" y="1869404"/>
            <a:ext cx="0" cy="3222252"/>
          </a:xfrm>
          <a:prstGeom prst="line">
            <a:avLst/>
          </a:prstGeom>
          <a:ln>
            <a:solidFill>
              <a:srgbClr val="DB2F36"/>
            </a:solidFill>
            <a:prstDash val="dash"/>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17E6C8B5-1651-4655-83EF-BE10D528E769}"/>
              </a:ext>
            </a:extLst>
          </p:cNvPr>
          <p:cNvCxnSpPr>
            <a:cxnSpLocks/>
          </p:cNvCxnSpPr>
          <p:nvPr/>
        </p:nvCxnSpPr>
        <p:spPr>
          <a:xfrm>
            <a:off x="6707660" y="1869404"/>
            <a:ext cx="0" cy="3222252"/>
          </a:xfrm>
          <a:prstGeom prst="line">
            <a:avLst/>
          </a:prstGeom>
          <a:ln>
            <a:solidFill>
              <a:srgbClr val="DB2F36"/>
            </a:solidFill>
            <a:prstDash val="dash"/>
          </a:ln>
        </p:spPr>
        <p:style>
          <a:lnRef idx="1">
            <a:schemeClr val="accent1"/>
          </a:lnRef>
          <a:fillRef idx="0">
            <a:schemeClr val="accent1"/>
          </a:fillRef>
          <a:effectRef idx="0">
            <a:schemeClr val="accent1"/>
          </a:effectRef>
          <a:fontRef idx="minor">
            <a:schemeClr val="tx1"/>
          </a:fontRef>
        </p:style>
      </p:cxnSp>
      <p:pic>
        <p:nvPicPr>
          <p:cNvPr id="12" name="Grafik 11">
            <a:extLst>
              <a:ext uri="{FF2B5EF4-FFF2-40B4-BE49-F238E27FC236}">
                <a16:creationId xmlns:a16="http://schemas.microsoft.com/office/drawing/2014/main" id="{04FFCD11-0ED7-43FA-9FA8-2ABAA21A00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20306" y="5157192"/>
            <a:ext cx="1498476" cy="1498476"/>
          </a:xfrm>
          <a:prstGeom prst="rect">
            <a:avLst/>
          </a:prstGeom>
        </p:spPr>
      </p:pic>
    </p:spTree>
    <p:extLst>
      <p:ext uri="{BB962C8B-B14F-4D97-AF65-F5344CB8AC3E}">
        <p14:creationId xmlns:p14="http://schemas.microsoft.com/office/powerpoint/2010/main" val="3554131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786755-90C5-4552-976C-13B0E1EAC94E}"/>
              </a:ext>
            </a:extLst>
          </p:cNvPr>
          <p:cNvSpPr>
            <a:spLocks noGrp="1"/>
          </p:cNvSpPr>
          <p:nvPr>
            <p:ph type="title"/>
          </p:nvPr>
        </p:nvSpPr>
        <p:spPr>
          <a:xfrm>
            <a:off x="529791" y="1109365"/>
            <a:ext cx="8432800" cy="1166812"/>
          </a:xfrm>
        </p:spPr>
        <p:txBody>
          <a:bodyPr/>
          <a:lstStyle/>
          <a:p>
            <a:br>
              <a:rPr lang="de-DE" dirty="0"/>
            </a:br>
            <a:br>
              <a:rPr lang="de-DE" dirty="0"/>
            </a:br>
            <a:r>
              <a:rPr lang="de-DE" dirty="0"/>
              <a:t>Oberstufenrelevante Fortbildungs- und Beratungsangebote des Referats III.4 (Auswahl) </a:t>
            </a:r>
          </a:p>
        </p:txBody>
      </p:sp>
      <p:sp>
        <p:nvSpPr>
          <p:cNvPr id="3" name="Datumsplatzhalter 2">
            <a:extLst>
              <a:ext uri="{FF2B5EF4-FFF2-40B4-BE49-F238E27FC236}">
                <a16:creationId xmlns:a16="http://schemas.microsoft.com/office/drawing/2014/main" id="{B1C886ED-30F0-4F57-8DBE-9D69F5F49D47}"/>
              </a:ext>
            </a:extLst>
          </p:cNvPr>
          <p:cNvSpPr>
            <a:spLocks noGrp="1"/>
          </p:cNvSpPr>
          <p:nvPr>
            <p:ph type="dt" sz="quarter" idx="10"/>
          </p:nvPr>
        </p:nvSpPr>
        <p:spPr/>
        <p:txBody>
          <a:bodyPr/>
          <a:lstStyle/>
          <a:p>
            <a:pPr>
              <a:defRPr/>
            </a:pPr>
            <a:endParaRPr lang="de-DE" dirty="0"/>
          </a:p>
        </p:txBody>
      </p:sp>
      <p:sp>
        <p:nvSpPr>
          <p:cNvPr id="4" name="Foliennummernplatzhalter 3">
            <a:extLst>
              <a:ext uri="{FF2B5EF4-FFF2-40B4-BE49-F238E27FC236}">
                <a16:creationId xmlns:a16="http://schemas.microsoft.com/office/drawing/2014/main" id="{8E6FEBE4-A68F-41C1-9AE7-189E10B8215E}"/>
              </a:ext>
            </a:extLst>
          </p:cNvPr>
          <p:cNvSpPr>
            <a:spLocks noGrp="1"/>
          </p:cNvSpPr>
          <p:nvPr>
            <p:ph type="sldNum" sz="quarter" idx="12"/>
          </p:nvPr>
        </p:nvSpPr>
        <p:spPr/>
        <p:txBody>
          <a:bodyPr/>
          <a:lstStyle/>
          <a:p>
            <a:pPr>
              <a:defRPr/>
            </a:pPr>
            <a:fld id="{EF82B18D-C707-4786-8163-FFCD341314AB}" type="slidenum">
              <a:rPr lang="de-DE" smtClean="0"/>
              <a:pPr>
                <a:defRPr/>
              </a:pPr>
              <a:t>29</a:t>
            </a:fld>
            <a:endParaRPr lang="de-DE" dirty="0"/>
          </a:p>
        </p:txBody>
      </p:sp>
      <p:sp>
        <p:nvSpPr>
          <p:cNvPr id="5" name="Inhaltsplatzhalter 4">
            <a:extLst>
              <a:ext uri="{FF2B5EF4-FFF2-40B4-BE49-F238E27FC236}">
                <a16:creationId xmlns:a16="http://schemas.microsoft.com/office/drawing/2014/main" id="{382A2E31-BC92-40EB-80F3-AA4D2C7665A2}"/>
              </a:ext>
            </a:extLst>
          </p:cNvPr>
          <p:cNvSpPr>
            <a:spLocks noGrp="1"/>
          </p:cNvSpPr>
          <p:nvPr>
            <p:ph idx="1"/>
          </p:nvPr>
        </p:nvSpPr>
        <p:spPr>
          <a:xfrm>
            <a:off x="539316" y="2276177"/>
            <a:ext cx="8410575" cy="4321175"/>
          </a:xfrm>
        </p:spPr>
        <p:txBody>
          <a:bodyPr/>
          <a:lstStyle/>
          <a:p>
            <a:r>
              <a:rPr lang="de-DE" dirty="0"/>
              <a:t>Lernen durch Engagement (</a:t>
            </a:r>
            <a:r>
              <a:rPr lang="de-DE" dirty="0" err="1"/>
              <a:t>LdE</a:t>
            </a:r>
            <a:r>
              <a:rPr lang="de-DE" dirty="0"/>
              <a:t>) </a:t>
            </a:r>
          </a:p>
          <a:p>
            <a:r>
              <a:rPr lang="de-DE" dirty="0"/>
              <a:t>Bundeswettbewerb Demokratisch handeln </a:t>
            </a:r>
          </a:p>
          <a:p>
            <a:r>
              <a:rPr lang="de-DE" dirty="0"/>
              <a:t>Fachnachmittage zur Politischen Bildung/Extremismusprävention</a:t>
            </a:r>
          </a:p>
          <a:p>
            <a:r>
              <a:rPr lang="de-DE" dirty="0"/>
              <a:t>Vernetzung, z. B. die Netzwerklotsen </a:t>
            </a:r>
          </a:p>
          <a:p>
            <a:r>
              <a:rPr lang="de-DE" dirty="0"/>
              <a:t>Individuelle Schulberatungen </a:t>
            </a:r>
          </a:p>
          <a:p>
            <a:r>
              <a:rPr lang="de-DE" dirty="0"/>
              <a:t>…</a:t>
            </a:r>
          </a:p>
          <a:p>
            <a:endParaRPr lang="de-DE" dirty="0"/>
          </a:p>
          <a:p>
            <a:pPr marL="0" indent="0">
              <a:buNone/>
            </a:pPr>
            <a:r>
              <a:rPr lang="de-DE" dirty="0"/>
              <a:t>Kontakt: </a:t>
            </a:r>
            <a:r>
              <a:rPr lang="de-DE" dirty="0">
                <a:hlinkClick r:id="rId2"/>
              </a:rPr>
              <a:t>bernt.gebauer@kultus.hessen.de</a:t>
            </a:r>
            <a:r>
              <a:rPr lang="de-DE" dirty="0"/>
              <a:t> </a:t>
            </a:r>
          </a:p>
          <a:p>
            <a:endParaRPr lang="de-DE" dirty="0"/>
          </a:p>
          <a:p>
            <a:pPr marL="0" indent="0">
              <a:buNone/>
            </a:pPr>
            <a:endParaRPr lang="de-DE" dirty="0"/>
          </a:p>
        </p:txBody>
      </p:sp>
    </p:spTree>
    <p:extLst>
      <p:ext uri="{BB962C8B-B14F-4D97-AF65-F5344CB8AC3E}">
        <p14:creationId xmlns:p14="http://schemas.microsoft.com/office/powerpoint/2010/main" val="2341934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1813" y="893762"/>
            <a:ext cx="8432800" cy="1239093"/>
          </a:xfrm>
        </p:spPr>
        <p:txBody>
          <a:bodyPr>
            <a:normAutofit/>
          </a:bodyPr>
          <a:lstStyle/>
          <a:p>
            <a:r>
              <a:rPr lang="de-DE" dirty="0"/>
              <a:t>Reflexion zum Ankommen</a:t>
            </a:r>
          </a:p>
        </p:txBody>
      </p:sp>
      <p:sp>
        <p:nvSpPr>
          <p:cNvPr id="3" name="Inhaltsplatzhalter 2"/>
          <p:cNvSpPr>
            <a:spLocks noGrp="1"/>
          </p:cNvSpPr>
          <p:nvPr>
            <p:ph idx="1"/>
          </p:nvPr>
        </p:nvSpPr>
        <p:spPr>
          <a:xfrm>
            <a:off x="628650" y="2533650"/>
            <a:ext cx="7886700" cy="2602706"/>
          </a:xfrm>
        </p:spPr>
        <p:txBody>
          <a:bodyPr>
            <a:normAutofit/>
          </a:bodyPr>
          <a:lstStyle/>
          <a:p>
            <a:pPr>
              <a:spcAft>
                <a:spcPts val="450"/>
              </a:spcAft>
            </a:pPr>
            <a:r>
              <a:rPr lang="de-DE" dirty="0"/>
              <a:t>Was verbinde ich persönlich mit der Thematik „Werte- und Demokratiebildung an Schulen“?</a:t>
            </a:r>
          </a:p>
          <a:p>
            <a:pPr>
              <a:spcAft>
                <a:spcPts val="450"/>
              </a:spcAft>
            </a:pPr>
            <a:r>
              <a:rPr lang="de-DE" dirty="0"/>
              <a:t>Wie bewusst bin ich mir dieser Aufgabe in meiner beruflichen Rolle schon? </a:t>
            </a:r>
          </a:p>
          <a:p>
            <a:pPr>
              <a:spcAft>
                <a:spcPts val="450"/>
              </a:spcAft>
            </a:pPr>
            <a:r>
              <a:rPr lang="de-DE" dirty="0"/>
              <a:t>Was sind meine diesbezüglichen Interessen, Erfahrungen und/oder Herausforderungen?  </a:t>
            </a:r>
          </a:p>
        </p:txBody>
      </p:sp>
      <p:sp>
        <p:nvSpPr>
          <p:cNvPr id="4" name="Datumsplatzhalter 3"/>
          <p:cNvSpPr>
            <a:spLocks noGrp="1"/>
          </p:cNvSpPr>
          <p:nvPr>
            <p:ph type="dt" sz="half" idx="10"/>
          </p:nvPr>
        </p:nvSpPr>
        <p:spPr/>
        <p:txBody>
          <a:bodyPr/>
          <a:lstStyle/>
          <a:p>
            <a:endParaRPr lang="de-DE" dirty="0"/>
          </a:p>
        </p:txBody>
      </p:sp>
      <p:sp>
        <p:nvSpPr>
          <p:cNvPr id="6" name="Foliennummernplatzhalter 5"/>
          <p:cNvSpPr>
            <a:spLocks noGrp="1"/>
          </p:cNvSpPr>
          <p:nvPr>
            <p:ph type="sldNum" sz="quarter" idx="12"/>
          </p:nvPr>
        </p:nvSpPr>
        <p:spPr/>
        <p:txBody>
          <a:bodyPr/>
          <a:lstStyle/>
          <a:p>
            <a:fld id="{3B6FBAF7-A086-4B1F-B66F-7453A1AC87DC}" type="slidenum">
              <a:rPr lang="de-DE" smtClean="0"/>
              <a:t>3</a:t>
            </a:fld>
            <a:endParaRPr lang="de-DE"/>
          </a:p>
        </p:txBody>
      </p:sp>
    </p:spTree>
    <p:extLst>
      <p:ext uri="{BB962C8B-B14F-4D97-AF65-F5344CB8AC3E}">
        <p14:creationId xmlns:p14="http://schemas.microsoft.com/office/powerpoint/2010/main" val="2874658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1939A8-EE5C-45FD-BB0E-729A40E30DE3}"/>
              </a:ext>
            </a:extLst>
          </p:cNvPr>
          <p:cNvSpPr>
            <a:spLocks noGrp="1"/>
          </p:cNvSpPr>
          <p:nvPr>
            <p:ph type="title"/>
          </p:nvPr>
        </p:nvSpPr>
        <p:spPr/>
        <p:txBody>
          <a:bodyPr/>
          <a:lstStyle/>
          <a:p>
            <a:pPr algn="ctr"/>
            <a:r>
              <a:rPr lang="de-DE" dirty="0"/>
              <a:t>Selbsteinschätzung II </a:t>
            </a:r>
            <a:br>
              <a:rPr lang="de-DE" dirty="0"/>
            </a:br>
            <a:r>
              <a:rPr lang="de-DE" dirty="0"/>
              <a:t>(&amp; Perspektiventwicklung) </a:t>
            </a:r>
          </a:p>
        </p:txBody>
      </p:sp>
      <p:sp>
        <p:nvSpPr>
          <p:cNvPr id="3" name="Datumsplatzhalter 2">
            <a:extLst>
              <a:ext uri="{FF2B5EF4-FFF2-40B4-BE49-F238E27FC236}">
                <a16:creationId xmlns:a16="http://schemas.microsoft.com/office/drawing/2014/main" id="{911D79E2-9DCB-4228-8F08-A15AF4C2E373}"/>
              </a:ext>
            </a:extLst>
          </p:cNvPr>
          <p:cNvSpPr>
            <a:spLocks noGrp="1"/>
          </p:cNvSpPr>
          <p:nvPr>
            <p:ph type="dt" sz="quarter" idx="10"/>
          </p:nvPr>
        </p:nvSpPr>
        <p:spPr/>
        <p:txBody>
          <a:bodyPr/>
          <a:lstStyle/>
          <a:p>
            <a:pPr>
              <a:defRPr/>
            </a:pPr>
            <a:endParaRPr lang="de-DE" dirty="0"/>
          </a:p>
        </p:txBody>
      </p:sp>
      <p:sp>
        <p:nvSpPr>
          <p:cNvPr id="4" name="Foliennummernplatzhalter 3">
            <a:extLst>
              <a:ext uri="{FF2B5EF4-FFF2-40B4-BE49-F238E27FC236}">
                <a16:creationId xmlns:a16="http://schemas.microsoft.com/office/drawing/2014/main" id="{BC01D5DE-B2DB-424F-8F74-3C694C6EC561}"/>
              </a:ext>
            </a:extLst>
          </p:cNvPr>
          <p:cNvSpPr>
            <a:spLocks noGrp="1"/>
          </p:cNvSpPr>
          <p:nvPr>
            <p:ph type="sldNum" sz="quarter" idx="12"/>
          </p:nvPr>
        </p:nvSpPr>
        <p:spPr/>
        <p:txBody>
          <a:bodyPr/>
          <a:lstStyle/>
          <a:p>
            <a:pPr>
              <a:defRPr/>
            </a:pPr>
            <a:fld id="{EF82B18D-C707-4786-8163-FFCD341314AB}" type="slidenum">
              <a:rPr lang="de-DE" smtClean="0"/>
              <a:pPr>
                <a:defRPr/>
              </a:pPr>
              <a:t>30</a:t>
            </a:fld>
            <a:endParaRPr lang="de-DE" dirty="0"/>
          </a:p>
        </p:txBody>
      </p:sp>
    </p:spTree>
    <p:extLst>
      <p:ext uri="{BB962C8B-B14F-4D97-AF65-F5344CB8AC3E}">
        <p14:creationId xmlns:p14="http://schemas.microsoft.com/office/powerpoint/2010/main" val="2537059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546050F-EA1D-4CF4-9A02-6DD73CE057D6}"/>
              </a:ext>
            </a:extLst>
          </p:cNvPr>
          <p:cNvSpPr>
            <a:spLocks noGrp="1"/>
          </p:cNvSpPr>
          <p:nvPr>
            <p:ph type="dt" sz="quarter" idx="10"/>
          </p:nvPr>
        </p:nvSpPr>
        <p:spPr/>
        <p:txBody>
          <a:bodyPr/>
          <a:lstStyle/>
          <a:p>
            <a:pPr>
              <a:defRPr/>
            </a:pPr>
            <a:endParaRPr lang="de-DE" dirty="0"/>
          </a:p>
        </p:txBody>
      </p:sp>
      <p:sp>
        <p:nvSpPr>
          <p:cNvPr id="4" name="Foliennummernplatzhalter 3">
            <a:extLst>
              <a:ext uri="{FF2B5EF4-FFF2-40B4-BE49-F238E27FC236}">
                <a16:creationId xmlns:a16="http://schemas.microsoft.com/office/drawing/2014/main" id="{605CAF33-0DCB-4403-B529-34B4DED72178}"/>
              </a:ext>
            </a:extLst>
          </p:cNvPr>
          <p:cNvSpPr>
            <a:spLocks noGrp="1"/>
          </p:cNvSpPr>
          <p:nvPr>
            <p:ph type="sldNum" sz="quarter" idx="12"/>
          </p:nvPr>
        </p:nvSpPr>
        <p:spPr/>
        <p:txBody>
          <a:bodyPr/>
          <a:lstStyle/>
          <a:p>
            <a:pPr>
              <a:defRPr/>
            </a:pPr>
            <a:fld id="{EF82B18D-C707-4786-8163-FFCD341314AB}" type="slidenum">
              <a:rPr lang="de-DE" smtClean="0"/>
              <a:pPr>
                <a:defRPr/>
              </a:pPr>
              <a:t>31</a:t>
            </a:fld>
            <a:endParaRPr lang="de-DE" dirty="0"/>
          </a:p>
        </p:txBody>
      </p:sp>
      <p:sp>
        <p:nvSpPr>
          <p:cNvPr id="5" name="Titel 2">
            <a:extLst>
              <a:ext uri="{FF2B5EF4-FFF2-40B4-BE49-F238E27FC236}">
                <a16:creationId xmlns:a16="http://schemas.microsoft.com/office/drawing/2014/main" id="{A08D998D-B5B6-4C3F-8754-3A2189D3C04E}"/>
              </a:ext>
            </a:extLst>
          </p:cNvPr>
          <p:cNvSpPr txBox="1">
            <a:spLocks/>
          </p:cNvSpPr>
          <p:nvPr/>
        </p:nvSpPr>
        <p:spPr>
          <a:xfrm>
            <a:off x="905669" y="2936875"/>
            <a:ext cx="7554763" cy="984250"/>
          </a:xfrm>
          <a:prstGeom prst="rect">
            <a:avLst/>
          </a:prstGeom>
        </p:spPr>
        <p:txBody>
          <a:bodyPr/>
          <a:lstStyle>
            <a:lvl1pPr algn="l" rtl="0" eaLnBrk="1" fontAlgn="base" hangingPunct="1">
              <a:spcBef>
                <a:spcPct val="0"/>
              </a:spcBef>
              <a:spcAft>
                <a:spcPct val="0"/>
              </a:spcAft>
              <a:defRPr sz="3000" b="1">
                <a:solidFill>
                  <a:srgbClr val="003695"/>
                </a:solidFill>
                <a:latin typeface="+mj-lt"/>
                <a:ea typeface="+mj-ea"/>
                <a:cs typeface="+mj-cs"/>
              </a:defRPr>
            </a:lvl1pPr>
            <a:lvl2pPr algn="l" rtl="0" eaLnBrk="1" fontAlgn="base" hangingPunct="1">
              <a:spcBef>
                <a:spcPct val="0"/>
              </a:spcBef>
              <a:spcAft>
                <a:spcPct val="0"/>
              </a:spcAft>
              <a:defRPr sz="3000" b="1">
                <a:solidFill>
                  <a:srgbClr val="003399"/>
                </a:solidFill>
                <a:latin typeface="Arial" charset="0"/>
              </a:defRPr>
            </a:lvl2pPr>
            <a:lvl3pPr algn="l" rtl="0" eaLnBrk="1" fontAlgn="base" hangingPunct="1">
              <a:spcBef>
                <a:spcPct val="0"/>
              </a:spcBef>
              <a:spcAft>
                <a:spcPct val="0"/>
              </a:spcAft>
              <a:defRPr sz="3000" b="1">
                <a:solidFill>
                  <a:srgbClr val="003399"/>
                </a:solidFill>
                <a:latin typeface="Arial" charset="0"/>
              </a:defRPr>
            </a:lvl3pPr>
            <a:lvl4pPr algn="l" rtl="0" eaLnBrk="1" fontAlgn="base" hangingPunct="1">
              <a:spcBef>
                <a:spcPct val="0"/>
              </a:spcBef>
              <a:spcAft>
                <a:spcPct val="0"/>
              </a:spcAft>
              <a:defRPr sz="3000" b="1">
                <a:solidFill>
                  <a:srgbClr val="003399"/>
                </a:solidFill>
                <a:latin typeface="Arial" charset="0"/>
              </a:defRPr>
            </a:lvl4pPr>
            <a:lvl5pPr algn="l" rtl="0" eaLnBrk="1" fontAlgn="base" hangingPunct="1">
              <a:spcBef>
                <a:spcPct val="0"/>
              </a:spcBef>
              <a:spcAft>
                <a:spcPct val="0"/>
              </a:spcAft>
              <a:defRPr sz="3000" b="1">
                <a:solidFill>
                  <a:srgbClr val="003399"/>
                </a:solidFill>
                <a:latin typeface="Arial" charset="0"/>
              </a:defRPr>
            </a:lvl5pPr>
            <a:lvl6pPr marL="457200" algn="l" rtl="0" eaLnBrk="1" fontAlgn="base" hangingPunct="1">
              <a:spcBef>
                <a:spcPct val="0"/>
              </a:spcBef>
              <a:spcAft>
                <a:spcPct val="0"/>
              </a:spcAft>
              <a:defRPr sz="3000" b="1">
                <a:solidFill>
                  <a:srgbClr val="003399"/>
                </a:solidFill>
                <a:latin typeface="Arial" charset="0"/>
              </a:defRPr>
            </a:lvl6pPr>
            <a:lvl7pPr marL="914400" algn="l" rtl="0" eaLnBrk="1" fontAlgn="base" hangingPunct="1">
              <a:spcBef>
                <a:spcPct val="0"/>
              </a:spcBef>
              <a:spcAft>
                <a:spcPct val="0"/>
              </a:spcAft>
              <a:defRPr sz="3000" b="1">
                <a:solidFill>
                  <a:srgbClr val="003399"/>
                </a:solidFill>
                <a:latin typeface="Arial" charset="0"/>
              </a:defRPr>
            </a:lvl7pPr>
            <a:lvl8pPr marL="1371600" algn="l" rtl="0" eaLnBrk="1" fontAlgn="base" hangingPunct="1">
              <a:spcBef>
                <a:spcPct val="0"/>
              </a:spcBef>
              <a:spcAft>
                <a:spcPct val="0"/>
              </a:spcAft>
              <a:defRPr sz="3000" b="1">
                <a:solidFill>
                  <a:srgbClr val="003399"/>
                </a:solidFill>
                <a:latin typeface="Arial" charset="0"/>
              </a:defRPr>
            </a:lvl8pPr>
            <a:lvl9pPr marL="1828800" algn="l" rtl="0" eaLnBrk="1" fontAlgn="base" hangingPunct="1">
              <a:spcBef>
                <a:spcPct val="0"/>
              </a:spcBef>
              <a:spcAft>
                <a:spcPct val="0"/>
              </a:spcAft>
              <a:defRPr sz="3000" b="1">
                <a:solidFill>
                  <a:srgbClr val="003399"/>
                </a:solidFill>
                <a:latin typeface="Arial" charset="0"/>
              </a:defRPr>
            </a:lvl9pPr>
          </a:lstStyle>
          <a:p>
            <a:pPr algn="ctr"/>
            <a:r>
              <a:rPr lang="de-DE" kern="0" dirty="0"/>
              <a:t>Herzlichen Dank – auch für 2-3 kurze Rückmeldungen zum Workshop</a:t>
            </a:r>
          </a:p>
          <a:p>
            <a:pPr algn="ctr"/>
            <a:endParaRPr lang="de-DE" kern="0" dirty="0"/>
          </a:p>
          <a:p>
            <a:pPr algn="ctr"/>
            <a:r>
              <a:rPr lang="de-DE" kern="0" dirty="0"/>
              <a:t>bernt.gebauer@kultus.hessen.de</a:t>
            </a:r>
          </a:p>
        </p:txBody>
      </p:sp>
    </p:spTree>
    <p:extLst>
      <p:ext uri="{BB962C8B-B14F-4D97-AF65-F5344CB8AC3E}">
        <p14:creationId xmlns:p14="http://schemas.microsoft.com/office/powerpoint/2010/main" val="1307745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1939A8-EE5C-45FD-BB0E-729A40E30DE3}"/>
              </a:ext>
            </a:extLst>
          </p:cNvPr>
          <p:cNvSpPr>
            <a:spLocks noGrp="1"/>
          </p:cNvSpPr>
          <p:nvPr>
            <p:ph type="title"/>
          </p:nvPr>
        </p:nvSpPr>
        <p:spPr/>
        <p:txBody>
          <a:bodyPr/>
          <a:lstStyle/>
          <a:p>
            <a:pPr algn="ctr"/>
            <a:r>
              <a:rPr lang="de-DE" dirty="0"/>
              <a:t>Selbsteinschätzung I </a:t>
            </a:r>
          </a:p>
        </p:txBody>
      </p:sp>
      <p:sp>
        <p:nvSpPr>
          <p:cNvPr id="3" name="Datumsplatzhalter 2">
            <a:extLst>
              <a:ext uri="{FF2B5EF4-FFF2-40B4-BE49-F238E27FC236}">
                <a16:creationId xmlns:a16="http://schemas.microsoft.com/office/drawing/2014/main" id="{911D79E2-9DCB-4228-8F08-A15AF4C2E373}"/>
              </a:ext>
            </a:extLst>
          </p:cNvPr>
          <p:cNvSpPr>
            <a:spLocks noGrp="1"/>
          </p:cNvSpPr>
          <p:nvPr>
            <p:ph type="dt" sz="quarter" idx="10"/>
          </p:nvPr>
        </p:nvSpPr>
        <p:spPr/>
        <p:txBody>
          <a:bodyPr/>
          <a:lstStyle/>
          <a:p>
            <a:pPr>
              <a:defRPr/>
            </a:pPr>
            <a:endParaRPr lang="de-DE" dirty="0"/>
          </a:p>
        </p:txBody>
      </p:sp>
      <p:sp>
        <p:nvSpPr>
          <p:cNvPr id="4" name="Foliennummernplatzhalter 3">
            <a:extLst>
              <a:ext uri="{FF2B5EF4-FFF2-40B4-BE49-F238E27FC236}">
                <a16:creationId xmlns:a16="http://schemas.microsoft.com/office/drawing/2014/main" id="{BC01D5DE-B2DB-424F-8F74-3C694C6EC561}"/>
              </a:ext>
            </a:extLst>
          </p:cNvPr>
          <p:cNvSpPr>
            <a:spLocks noGrp="1"/>
          </p:cNvSpPr>
          <p:nvPr>
            <p:ph type="sldNum" sz="quarter" idx="12"/>
          </p:nvPr>
        </p:nvSpPr>
        <p:spPr/>
        <p:txBody>
          <a:bodyPr/>
          <a:lstStyle/>
          <a:p>
            <a:pPr>
              <a:defRPr/>
            </a:pPr>
            <a:fld id="{EF82B18D-C707-4786-8163-FFCD341314AB}" type="slidenum">
              <a:rPr lang="de-DE" smtClean="0"/>
              <a:pPr>
                <a:defRPr/>
              </a:pPr>
              <a:t>4</a:t>
            </a:fld>
            <a:endParaRPr lang="de-DE" dirty="0"/>
          </a:p>
        </p:txBody>
      </p:sp>
    </p:spTree>
    <p:extLst>
      <p:ext uri="{BB962C8B-B14F-4D97-AF65-F5344CB8AC3E}">
        <p14:creationId xmlns:p14="http://schemas.microsoft.com/office/powerpoint/2010/main" val="3147499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Wie Kinder und Jugendliche demokratische Kompetenzen entwickeln</a:t>
            </a:r>
          </a:p>
        </p:txBody>
      </p:sp>
      <p:sp>
        <p:nvSpPr>
          <p:cNvPr id="3" name="Datumsplatzhalter 2"/>
          <p:cNvSpPr>
            <a:spLocks noGrp="1"/>
          </p:cNvSpPr>
          <p:nvPr>
            <p:ph type="dt" sz="quarter" idx="10"/>
          </p:nvPr>
        </p:nvSpPr>
        <p:spPr/>
        <p:txBody>
          <a:bodyPr/>
          <a:lstStyle/>
          <a:p>
            <a:pPr>
              <a:defRPr/>
            </a:pPr>
            <a:endParaRPr lang="de-DE" dirty="0"/>
          </a:p>
        </p:txBody>
      </p:sp>
      <p:sp>
        <p:nvSpPr>
          <p:cNvPr id="5" name="Foliennummernplatzhalter 4"/>
          <p:cNvSpPr>
            <a:spLocks noGrp="1"/>
          </p:cNvSpPr>
          <p:nvPr>
            <p:ph type="sldNum" sz="quarter" idx="12"/>
          </p:nvPr>
        </p:nvSpPr>
        <p:spPr/>
        <p:txBody>
          <a:bodyPr/>
          <a:lstStyle/>
          <a:p>
            <a:pPr>
              <a:defRPr/>
            </a:pPr>
            <a:fld id="{EF82B18D-C707-4786-8163-FFCD341314AB}" type="slidenum">
              <a:rPr lang="de-DE" smtClean="0"/>
              <a:pPr>
                <a:defRPr/>
              </a:pPr>
              <a:t>5</a:t>
            </a:fld>
            <a:endParaRPr lang="de-DE" dirty="0"/>
          </a:p>
        </p:txBody>
      </p:sp>
      <p:pic>
        <p:nvPicPr>
          <p:cNvPr id="27" name="Grafik 26"/>
          <p:cNvPicPr>
            <a:picLocks noChangeAspect="1"/>
          </p:cNvPicPr>
          <p:nvPr/>
        </p:nvPicPr>
        <p:blipFill>
          <a:blip r:embed="rId2"/>
          <a:stretch>
            <a:fillRect/>
          </a:stretch>
        </p:blipFill>
        <p:spPr>
          <a:xfrm>
            <a:off x="905669" y="1999872"/>
            <a:ext cx="6497753" cy="4450141"/>
          </a:xfrm>
          <a:prstGeom prst="rect">
            <a:avLst/>
          </a:prstGeom>
        </p:spPr>
      </p:pic>
      <p:graphicFrame>
        <p:nvGraphicFramePr>
          <p:cNvPr id="6" name="Inhaltsplatzhalter 4">
            <a:hlinkClick r:id="" action="ppaction://ole?verb=0"/>
            <a:extLst>
              <a:ext uri="{FF2B5EF4-FFF2-40B4-BE49-F238E27FC236}">
                <a16:creationId xmlns:a16="http://schemas.microsoft.com/office/drawing/2014/main" id="{FD2BCB54-3640-4211-B304-99E5B19FB8CF}"/>
              </a:ext>
            </a:extLst>
          </p:cNvPr>
          <p:cNvGraphicFramePr>
            <a:graphicFrameLocks noChangeAspect="1"/>
          </p:cNvGraphicFramePr>
          <p:nvPr>
            <p:extLst>
              <p:ext uri="{D42A27DB-BD31-4B8C-83A1-F6EECF244321}">
                <p14:modId xmlns:p14="http://schemas.microsoft.com/office/powerpoint/2010/main" val="4055525399"/>
              </p:ext>
            </p:extLst>
          </p:nvPr>
        </p:nvGraphicFramePr>
        <p:xfrm>
          <a:off x="7612314" y="5709566"/>
          <a:ext cx="1152000" cy="647888"/>
        </p:xfrm>
        <a:graphic>
          <a:graphicData uri="http://schemas.openxmlformats.org/presentationml/2006/ole">
            <mc:AlternateContent xmlns:mc="http://schemas.openxmlformats.org/markup-compatibility/2006">
              <mc:Choice xmlns:v="urn:schemas-microsoft-com:vml" Requires="v">
                <p:oleObj name="Präsentation" r:id="rId3" imgW="6094595" imgH="3427608" progId="PowerPoint.Show.12">
                  <p:embed/>
                </p:oleObj>
              </mc:Choice>
              <mc:Fallback>
                <p:oleObj name="Präsentation" r:id="rId3" imgW="6094595" imgH="3427608" progId="PowerPoint.Show.12">
                  <p:embed/>
                  <p:pic>
                    <p:nvPicPr>
                      <p:cNvPr id="6" name="Inhaltsplatzhalter 4">
                        <a:hlinkClick r:id="" action="ppaction://ole?verb=0"/>
                        <a:extLst>
                          <a:ext uri="{FF2B5EF4-FFF2-40B4-BE49-F238E27FC236}">
                            <a16:creationId xmlns:a16="http://schemas.microsoft.com/office/drawing/2014/main" id="{EB266342-CC9B-4233-AFA2-5F9230102210}"/>
                          </a:ext>
                        </a:extLst>
                      </p:cNvPr>
                      <p:cNvPicPr/>
                      <p:nvPr/>
                    </p:nvPicPr>
                    <p:blipFill>
                      <a:blip r:embed="rId4"/>
                      <a:stretch>
                        <a:fillRect/>
                      </a:stretch>
                    </p:blipFill>
                    <p:spPr>
                      <a:xfrm>
                        <a:off x="7612314" y="5709566"/>
                        <a:ext cx="1152000" cy="647888"/>
                      </a:xfrm>
                      <a:prstGeom prst="rect">
                        <a:avLst/>
                      </a:prstGeom>
                    </p:spPr>
                  </p:pic>
                </p:oleObj>
              </mc:Fallback>
            </mc:AlternateContent>
          </a:graphicData>
        </a:graphic>
      </p:graphicFrame>
    </p:spTree>
    <p:extLst>
      <p:ext uri="{BB962C8B-B14F-4D97-AF65-F5344CB8AC3E}">
        <p14:creationId xmlns:p14="http://schemas.microsoft.com/office/powerpoint/2010/main" val="3129338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24503D-7001-4F72-B669-85EE5B575602}"/>
              </a:ext>
            </a:extLst>
          </p:cNvPr>
          <p:cNvSpPr>
            <a:spLocks noGrp="1"/>
          </p:cNvSpPr>
          <p:nvPr>
            <p:ph type="title"/>
          </p:nvPr>
        </p:nvSpPr>
        <p:spPr>
          <a:xfrm>
            <a:off x="531813" y="1037357"/>
            <a:ext cx="8432800" cy="984250"/>
          </a:xfrm>
        </p:spPr>
        <p:txBody>
          <a:bodyPr/>
          <a:lstStyle/>
          <a:p>
            <a:r>
              <a:rPr lang="de-DE" dirty="0"/>
              <a:t>Schule als ein zentraler Ort demokratischer Sozialisation</a:t>
            </a:r>
          </a:p>
        </p:txBody>
      </p:sp>
      <p:sp>
        <p:nvSpPr>
          <p:cNvPr id="3" name="Datumsplatzhalter 2">
            <a:extLst>
              <a:ext uri="{FF2B5EF4-FFF2-40B4-BE49-F238E27FC236}">
                <a16:creationId xmlns:a16="http://schemas.microsoft.com/office/drawing/2014/main" id="{C5893E15-154C-4835-BE84-5F6299C0B7F3}"/>
              </a:ext>
            </a:extLst>
          </p:cNvPr>
          <p:cNvSpPr>
            <a:spLocks noGrp="1"/>
          </p:cNvSpPr>
          <p:nvPr>
            <p:ph type="dt" sz="quarter" idx="10"/>
          </p:nvPr>
        </p:nvSpPr>
        <p:spPr/>
        <p:txBody>
          <a:bodyPr/>
          <a:lstStyle/>
          <a:p>
            <a:pPr>
              <a:defRPr/>
            </a:pPr>
            <a:endParaRPr lang="de-DE" dirty="0"/>
          </a:p>
        </p:txBody>
      </p:sp>
      <p:sp>
        <p:nvSpPr>
          <p:cNvPr id="4" name="Foliennummernplatzhalter 3">
            <a:extLst>
              <a:ext uri="{FF2B5EF4-FFF2-40B4-BE49-F238E27FC236}">
                <a16:creationId xmlns:a16="http://schemas.microsoft.com/office/drawing/2014/main" id="{9F1EF828-C5D4-4524-AA5C-259F3C46F238}"/>
              </a:ext>
            </a:extLst>
          </p:cNvPr>
          <p:cNvSpPr>
            <a:spLocks noGrp="1"/>
          </p:cNvSpPr>
          <p:nvPr>
            <p:ph type="sldNum" sz="quarter" idx="12"/>
          </p:nvPr>
        </p:nvSpPr>
        <p:spPr/>
        <p:txBody>
          <a:bodyPr/>
          <a:lstStyle/>
          <a:p>
            <a:pPr>
              <a:defRPr/>
            </a:pPr>
            <a:fld id="{EF82B18D-C707-4786-8163-FFCD341314AB}" type="slidenum">
              <a:rPr lang="de-DE" smtClean="0"/>
              <a:pPr>
                <a:defRPr/>
              </a:pPr>
              <a:t>6</a:t>
            </a:fld>
            <a:endParaRPr lang="de-DE" dirty="0"/>
          </a:p>
        </p:txBody>
      </p:sp>
      <p:sp>
        <p:nvSpPr>
          <p:cNvPr id="5" name="Inhaltsplatzhalter 4">
            <a:extLst>
              <a:ext uri="{FF2B5EF4-FFF2-40B4-BE49-F238E27FC236}">
                <a16:creationId xmlns:a16="http://schemas.microsoft.com/office/drawing/2014/main" id="{7B536359-7E8F-472B-B306-4883209CC7FD}"/>
              </a:ext>
            </a:extLst>
          </p:cNvPr>
          <p:cNvSpPr>
            <a:spLocks noGrp="1"/>
          </p:cNvSpPr>
          <p:nvPr>
            <p:ph idx="1"/>
          </p:nvPr>
        </p:nvSpPr>
        <p:spPr>
          <a:xfrm>
            <a:off x="541338" y="2204169"/>
            <a:ext cx="8410575" cy="4321175"/>
          </a:xfrm>
        </p:spPr>
        <p:txBody>
          <a:bodyPr/>
          <a:lstStyle/>
          <a:p>
            <a:r>
              <a:rPr lang="de-DE" dirty="0"/>
              <a:t>„Schulen sollen die Schülerinnen und Schüler befähigen, in Anerkennung der Wertordnung des Grundgesetzes und der Verfassung des Landes Hessen …, die Beziehungen zu anderen Menschen nach den Grundsätzen der Achtung und Toleranz, der Gerechtigkeit und der Solidarität zu gestalten …“</a:t>
            </a:r>
          </a:p>
          <a:p>
            <a:pPr marL="0" indent="0">
              <a:buNone/>
              <a:tabLst>
                <a:tab pos="358775" algn="l"/>
              </a:tabLst>
            </a:pPr>
            <a:r>
              <a:rPr lang="de-DE" dirty="0"/>
              <a:t>	(§ 2 Abs. 2 Hessisches Schulgesetz)</a:t>
            </a:r>
          </a:p>
          <a:p>
            <a:r>
              <a:rPr lang="de-DE" dirty="0"/>
              <a:t>„Demokratiebildung als Auftrag der Schule – […]“ </a:t>
            </a:r>
            <a:br>
              <a:rPr lang="de-DE" dirty="0"/>
            </a:br>
            <a:r>
              <a:rPr lang="de-DE" dirty="0"/>
              <a:t>(Stellungnahme der Ständigen Wissenschaftlichen Kommission der Kultusministerkonferenz 2024)  </a:t>
            </a:r>
          </a:p>
        </p:txBody>
      </p:sp>
    </p:spTree>
    <p:extLst>
      <p:ext uri="{BB962C8B-B14F-4D97-AF65-F5344CB8AC3E}">
        <p14:creationId xmlns:p14="http://schemas.microsoft.com/office/powerpoint/2010/main" val="36714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7C556A-109F-A370-00B3-163A765A4FD2}"/>
              </a:ext>
            </a:extLst>
          </p:cNvPr>
          <p:cNvSpPr>
            <a:spLocks noGrp="1"/>
          </p:cNvSpPr>
          <p:nvPr>
            <p:ph type="title"/>
          </p:nvPr>
        </p:nvSpPr>
        <p:spPr/>
        <p:txBody>
          <a:bodyPr/>
          <a:lstStyle/>
          <a:p>
            <a:r>
              <a:rPr lang="de-DE" dirty="0"/>
              <a:t>Wertekonflikte im „Lebens- und Lernraum Schule“ als Chance zum Demokratielernen</a:t>
            </a:r>
          </a:p>
        </p:txBody>
      </p:sp>
      <p:sp>
        <p:nvSpPr>
          <p:cNvPr id="3" name="Datumsplatzhalter 2">
            <a:extLst>
              <a:ext uri="{FF2B5EF4-FFF2-40B4-BE49-F238E27FC236}">
                <a16:creationId xmlns:a16="http://schemas.microsoft.com/office/drawing/2014/main" id="{320B613D-7624-5DDF-C394-C8238F23B5E9}"/>
              </a:ext>
            </a:extLst>
          </p:cNvPr>
          <p:cNvSpPr>
            <a:spLocks noGrp="1"/>
          </p:cNvSpPr>
          <p:nvPr>
            <p:ph type="dt" sz="quarter" idx="10"/>
          </p:nvPr>
        </p:nvSpPr>
        <p:spPr/>
        <p:txBody>
          <a:bodyPr/>
          <a:lstStyle/>
          <a:p>
            <a:pPr>
              <a:defRPr/>
            </a:pPr>
            <a:endParaRPr lang="de-DE" dirty="0"/>
          </a:p>
        </p:txBody>
      </p:sp>
      <p:sp>
        <p:nvSpPr>
          <p:cNvPr id="5" name="Foliennummernplatzhalter 4">
            <a:extLst>
              <a:ext uri="{FF2B5EF4-FFF2-40B4-BE49-F238E27FC236}">
                <a16:creationId xmlns:a16="http://schemas.microsoft.com/office/drawing/2014/main" id="{F464E2D2-130E-1E07-399D-3BB3D2E9474F}"/>
              </a:ext>
            </a:extLst>
          </p:cNvPr>
          <p:cNvSpPr>
            <a:spLocks noGrp="1"/>
          </p:cNvSpPr>
          <p:nvPr>
            <p:ph type="sldNum" sz="quarter" idx="12"/>
          </p:nvPr>
        </p:nvSpPr>
        <p:spPr/>
        <p:txBody>
          <a:bodyPr/>
          <a:lstStyle/>
          <a:p>
            <a:pPr>
              <a:defRPr/>
            </a:pPr>
            <a:fld id="{EF82B18D-C707-4786-8163-FFCD341314AB}" type="slidenum">
              <a:rPr lang="de-DE" smtClean="0"/>
              <a:pPr>
                <a:defRPr/>
              </a:pPr>
              <a:t>7</a:t>
            </a:fld>
            <a:endParaRPr lang="de-DE" dirty="0"/>
          </a:p>
        </p:txBody>
      </p:sp>
      <p:sp>
        <p:nvSpPr>
          <p:cNvPr id="6" name="Inhaltsplatzhalter 5">
            <a:extLst>
              <a:ext uri="{FF2B5EF4-FFF2-40B4-BE49-F238E27FC236}">
                <a16:creationId xmlns:a16="http://schemas.microsoft.com/office/drawing/2014/main" id="{4B0BF788-04DD-27D9-1712-E1A8A92F260B}"/>
              </a:ext>
            </a:extLst>
          </p:cNvPr>
          <p:cNvSpPr>
            <a:spLocks noGrp="1"/>
          </p:cNvSpPr>
          <p:nvPr>
            <p:ph idx="1"/>
          </p:nvPr>
        </p:nvSpPr>
        <p:spPr/>
        <p:txBody>
          <a:bodyPr/>
          <a:lstStyle/>
          <a:p>
            <a:r>
              <a:rPr lang="de-DE" dirty="0"/>
              <a:t>„Gerade die Schule ist ein Ort gemeinschaftlichen Zusammenlebens, an dem der Wertepluralismus deutlich wird und bei dem es schnell und unmittelbar zu Wertekonflikten kommen kann. Dies ist als Chance zu sehen: Indem unterschiedliche Wertevorstellungen aufeinandertreffen, können Werte erklärt, hinterfragt, relativiert und revidiert, zusammengenommen reflektiert werden. Hierdurch schaffen Schulen gute Rahmenbedingungen für einen </a:t>
            </a:r>
            <a:r>
              <a:rPr lang="de-DE" i="1" dirty="0"/>
              <a:t>Lebens- und Lernraum Schule</a:t>
            </a:r>
            <a:r>
              <a:rPr lang="de-DE" dirty="0"/>
              <a:t>.“ (Krause 2024, 17-18)</a:t>
            </a:r>
          </a:p>
        </p:txBody>
      </p:sp>
    </p:spTree>
    <p:extLst>
      <p:ext uri="{BB962C8B-B14F-4D97-AF65-F5344CB8AC3E}">
        <p14:creationId xmlns:p14="http://schemas.microsoft.com/office/powerpoint/2010/main" val="1609629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D4B983-5E36-4E2C-886D-5F13F39B9F6C}"/>
              </a:ext>
            </a:extLst>
          </p:cNvPr>
          <p:cNvSpPr>
            <a:spLocks noGrp="1"/>
          </p:cNvSpPr>
          <p:nvPr>
            <p:ph type="title"/>
          </p:nvPr>
        </p:nvSpPr>
        <p:spPr>
          <a:xfrm>
            <a:off x="531813" y="1037356"/>
            <a:ext cx="8432800" cy="1311101"/>
          </a:xfrm>
        </p:spPr>
        <p:txBody>
          <a:bodyPr/>
          <a:lstStyle/>
          <a:p>
            <a:br>
              <a:rPr lang="de-DE" dirty="0"/>
            </a:br>
            <a:r>
              <a:rPr lang="de-DE" dirty="0"/>
              <a:t>Ansatzpunkte für eine bewusstere Werte- und Demokratiebildung in der gymnasialen Oberstufe – I </a:t>
            </a:r>
          </a:p>
        </p:txBody>
      </p:sp>
      <p:sp>
        <p:nvSpPr>
          <p:cNvPr id="3" name="Datumsplatzhalter 2">
            <a:extLst>
              <a:ext uri="{FF2B5EF4-FFF2-40B4-BE49-F238E27FC236}">
                <a16:creationId xmlns:a16="http://schemas.microsoft.com/office/drawing/2014/main" id="{3D35B6C8-BC67-4DBB-89A8-4CFBD985491A}"/>
              </a:ext>
            </a:extLst>
          </p:cNvPr>
          <p:cNvSpPr>
            <a:spLocks noGrp="1"/>
          </p:cNvSpPr>
          <p:nvPr>
            <p:ph type="dt" sz="quarter" idx="10"/>
          </p:nvPr>
        </p:nvSpPr>
        <p:spPr/>
        <p:txBody>
          <a:bodyPr/>
          <a:lstStyle/>
          <a:p>
            <a:pPr>
              <a:defRPr/>
            </a:pPr>
            <a:endParaRPr lang="de-DE" dirty="0"/>
          </a:p>
        </p:txBody>
      </p:sp>
      <p:sp>
        <p:nvSpPr>
          <p:cNvPr id="4" name="Foliennummernplatzhalter 3">
            <a:extLst>
              <a:ext uri="{FF2B5EF4-FFF2-40B4-BE49-F238E27FC236}">
                <a16:creationId xmlns:a16="http://schemas.microsoft.com/office/drawing/2014/main" id="{04A42B72-E481-4264-B87B-C044FB3C17AB}"/>
              </a:ext>
            </a:extLst>
          </p:cNvPr>
          <p:cNvSpPr>
            <a:spLocks noGrp="1"/>
          </p:cNvSpPr>
          <p:nvPr>
            <p:ph type="sldNum" sz="quarter" idx="12"/>
          </p:nvPr>
        </p:nvSpPr>
        <p:spPr/>
        <p:txBody>
          <a:bodyPr/>
          <a:lstStyle/>
          <a:p>
            <a:pPr>
              <a:defRPr/>
            </a:pPr>
            <a:fld id="{EF82B18D-C707-4786-8163-FFCD341314AB}" type="slidenum">
              <a:rPr lang="de-DE" smtClean="0"/>
              <a:pPr>
                <a:defRPr/>
              </a:pPr>
              <a:t>8</a:t>
            </a:fld>
            <a:endParaRPr lang="de-DE" dirty="0"/>
          </a:p>
        </p:txBody>
      </p:sp>
      <p:sp>
        <p:nvSpPr>
          <p:cNvPr id="5" name="Inhaltsplatzhalter 4">
            <a:extLst>
              <a:ext uri="{FF2B5EF4-FFF2-40B4-BE49-F238E27FC236}">
                <a16:creationId xmlns:a16="http://schemas.microsoft.com/office/drawing/2014/main" id="{B0D540A4-859F-450A-BBB4-3DF553465FA2}"/>
              </a:ext>
            </a:extLst>
          </p:cNvPr>
          <p:cNvSpPr>
            <a:spLocks noGrp="1"/>
          </p:cNvSpPr>
          <p:nvPr>
            <p:ph idx="1"/>
          </p:nvPr>
        </p:nvSpPr>
        <p:spPr>
          <a:xfrm>
            <a:off x="541338" y="2204169"/>
            <a:ext cx="8410575" cy="4321175"/>
          </a:xfrm>
        </p:spPr>
        <p:txBody>
          <a:bodyPr/>
          <a:lstStyle/>
          <a:p>
            <a:endParaRPr lang="de-DE" dirty="0"/>
          </a:p>
          <a:p>
            <a:r>
              <a:rPr lang="de-DE" dirty="0"/>
              <a:t>Werte- und Demokratiebildung als schulischer Auftrag </a:t>
            </a:r>
          </a:p>
          <a:p>
            <a:r>
              <a:rPr lang="de-DE" dirty="0"/>
              <a:t>Werte- und Demokratiebildung im Fachunterricht (Kerncurricula) </a:t>
            </a:r>
          </a:p>
          <a:p>
            <a:r>
              <a:rPr lang="de-DE" dirty="0"/>
              <a:t>Werte- und Demokratiebildung in der individuellen Schwerpunktsetzung in der gymnasialen Oberstufe </a:t>
            </a:r>
          </a:p>
          <a:p>
            <a:r>
              <a:rPr lang="de-DE" dirty="0"/>
              <a:t>Werte- und Demokratiebildung &amp; die „Besondere Lernleistung“ </a:t>
            </a:r>
          </a:p>
          <a:p>
            <a:r>
              <a:rPr lang="de-DE" dirty="0"/>
              <a:t>… </a:t>
            </a:r>
          </a:p>
          <a:p>
            <a:r>
              <a:rPr lang="de-DE" dirty="0"/>
              <a:t>… </a:t>
            </a:r>
          </a:p>
          <a:p>
            <a:endParaRPr lang="de-DE" dirty="0"/>
          </a:p>
          <a:p>
            <a:endParaRPr lang="de-DE" dirty="0"/>
          </a:p>
        </p:txBody>
      </p:sp>
    </p:spTree>
    <p:extLst>
      <p:ext uri="{BB962C8B-B14F-4D97-AF65-F5344CB8AC3E}">
        <p14:creationId xmlns:p14="http://schemas.microsoft.com/office/powerpoint/2010/main" val="2733036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C63E35-71BF-4962-B7EC-0221E2244CCC}"/>
              </a:ext>
            </a:extLst>
          </p:cNvPr>
          <p:cNvSpPr>
            <a:spLocks noGrp="1"/>
          </p:cNvSpPr>
          <p:nvPr>
            <p:ph type="title"/>
          </p:nvPr>
        </p:nvSpPr>
        <p:spPr/>
        <p:txBody>
          <a:bodyPr/>
          <a:lstStyle/>
          <a:p>
            <a:r>
              <a:rPr lang="de-DE" dirty="0"/>
              <a:t>Kerncurriculum gymnasiale Oberstufe </a:t>
            </a:r>
            <a:br>
              <a:rPr lang="de-DE" dirty="0"/>
            </a:br>
            <a:r>
              <a:rPr lang="de-DE" dirty="0"/>
              <a:t>Chemie (Ausgabe 2024)</a:t>
            </a:r>
          </a:p>
        </p:txBody>
      </p:sp>
      <p:sp>
        <p:nvSpPr>
          <p:cNvPr id="3" name="Datumsplatzhalter 2">
            <a:extLst>
              <a:ext uri="{FF2B5EF4-FFF2-40B4-BE49-F238E27FC236}">
                <a16:creationId xmlns:a16="http://schemas.microsoft.com/office/drawing/2014/main" id="{1ECBF711-F1A9-40F6-BDE7-EAE765651FAA}"/>
              </a:ext>
            </a:extLst>
          </p:cNvPr>
          <p:cNvSpPr>
            <a:spLocks noGrp="1"/>
          </p:cNvSpPr>
          <p:nvPr>
            <p:ph type="dt" sz="quarter" idx="10"/>
          </p:nvPr>
        </p:nvSpPr>
        <p:spPr/>
        <p:txBody>
          <a:bodyPr/>
          <a:lstStyle/>
          <a:p>
            <a:pPr>
              <a:defRPr/>
            </a:pPr>
            <a:endParaRPr lang="de-DE" dirty="0"/>
          </a:p>
        </p:txBody>
      </p:sp>
      <p:sp>
        <p:nvSpPr>
          <p:cNvPr id="4" name="Foliennummernplatzhalter 3">
            <a:extLst>
              <a:ext uri="{FF2B5EF4-FFF2-40B4-BE49-F238E27FC236}">
                <a16:creationId xmlns:a16="http://schemas.microsoft.com/office/drawing/2014/main" id="{CB8D1BAD-39C4-4491-923A-6A10078CA790}"/>
              </a:ext>
            </a:extLst>
          </p:cNvPr>
          <p:cNvSpPr>
            <a:spLocks noGrp="1"/>
          </p:cNvSpPr>
          <p:nvPr>
            <p:ph type="sldNum" sz="quarter" idx="12"/>
          </p:nvPr>
        </p:nvSpPr>
        <p:spPr/>
        <p:txBody>
          <a:bodyPr/>
          <a:lstStyle/>
          <a:p>
            <a:pPr>
              <a:defRPr/>
            </a:pPr>
            <a:fld id="{EF82B18D-C707-4786-8163-FFCD341314AB}" type="slidenum">
              <a:rPr lang="de-DE" smtClean="0"/>
              <a:pPr>
                <a:defRPr/>
              </a:pPr>
              <a:t>9</a:t>
            </a:fld>
            <a:endParaRPr lang="de-DE" dirty="0"/>
          </a:p>
        </p:txBody>
      </p:sp>
      <p:sp>
        <p:nvSpPr>
          <p:cNvPr id="5" name="Inhaltsplatzhalter 4">
            <a:extLst>
              <a:ext uri="{FF2B5EF4-FFF2-40B4-BE49-F238E27FC236}">
                <a16:creationId xmlns:a16="http://schemas.microsoft.com/office/drawing/2014/main" id="{373E50C7-6385-4F35-AAF0-54B6749F2FE0}"/>
              </a:ext>
            </a:extLst>
          </p:cNvPr>
          <p:cNvSpPr>
            <a:spLocks noGrp="1"/>
          </p:cNvSpPr>
          <p:nvPr>
            <p:ph idx="1"/>
          </p:nvPr>
        </p:nvSpPr>
        <p:spPr/>
        <p:txBody>
          <a:bodyPr/>
          <a:lstStyle/>
          <a:p>
            <a:r>
              <a:rPr lang="de-DE" b="1" dirty="0"/>
              <a:t>1.3 Überfachliche Kompetenzen </a:t>
            </a:r>
          </a:p>
          <a:p>
            <a:pPr marL="0" indent="0">
              <a:buNone/>
            </a:pPr>
            <a:r>
              <a:rPr lang="de-DE" dirty="0"/>
              <a:t>Für Lernende, die nach dem erfolgreichen Abschluss der gymnasialen Oberstufe oder des beruflichen Gymnasiums ein Studium oder eine berufliche Ausbildung beginnen und die damit verbundenen Anforderungen erfolgreich meistern wollen, kommt dem Erwerb </a:t>
            </a:r>
            <a:r>
              <a:rPr lang="de-DE" dirty="0">
                <a:highlight>
                  <a:srgbClr val="FFFF00"/>
                </a:highlight>
              </a:rPr>
              <a:t>all jener Kompetenzen</a:t>
            </a:r>
            <a:r>
              <a:rPr lang="de-DE" dirty="0"/>
              <a:t>, </a:t>
            </a:r>
            <a:r>
              <a:rPr lang="de-DE" dirty="0">
                <a:highlight>
                  <a:srgbClr val="FFFF00"/>
                </a:highlight>
              </a:rPr>
              <a:t>die über das rein Fachliche hinausgehen</a:t>
            </a:r>
            <a:r>
              <a:rPr lang="de-DE" dirty="0"/>
              <a:t>, eine fundamentale Bedeutung zu. Nur in der Verknüpfung mit personalen und sozialen Kompetenzen können sich fachliche Expertise </a:t>
            </a:r>
            <a:r>
              <a:rPr lang="de-DE" dirty="0">
                <a:highlight>
                  <a:srgbClr val="FFFF00"/>
                </a:highlight>
              </a:rPr>
              <a:t>und nicht zuletzt auch die Bereitschaft und Fähigkeit, für Demokratie und Teilhabe sowie zivil gesellschaftliches Engagement und einen verantwortungsvollen Umgang mit den natürlichen Ressourcen einzustehen</a:t>
            </a:r>
            <a:r>
              <a:rPr lang="de-DE" dirty="0"/>
              <a:t>, adäquat entfalten. (S. 9) </a:t>
            </a:r>
          </a:p>
        </p:txBody>
      </p:sp>
    </p:spTree>
    <p:extLst>
      <p:ext uri="{BB962C8B-B14F-4D97-AF65-F5344CB8AC3E}">
        <p14:creationId xmlns:p14="http://schemas.microsoft.com/office/powerpoint/2010/main" val="28872529"/>
      </p:ext>
    </p:extLst>
  </p:cSld>
  <p:clrMapOvr>
    <a:masterClrMapping/>
  </p:clrMapOvr>
</p:sld>
</file>

<file path=ppt/theme/theme1.xml><?xml version="1.0" encoding="utf-8"?>
<a:theme xmlns:a="http://schemas.openxmlformats.org/drawingml/2006/main" name="HKM_GrunddesignPPT">
  <a:themeElements>
    <a:clrScheme name="ppt-Vorlage_IQ-Standard_2011 15">
      <a:dk1>
        <a:srgbClr val="000000"/>
      </a:dk1>
      <a:lt1>
        <a:srgbClr val="FFFFFF"/>
      </a:lt1>
      <a:dk2>
        <a:srgbClr val="004B95"/>
      </a:dk2>
      <a:lt2>
        <a:srgbClr val="C0C0C0"/>
      </a:lt2>
      <a:accent1>
        <a:srgbClr val="799BC5"/>
      </a:accent1>
      <a:accent2>
        <a:srgbClr val="DB2D36"/>
      </a:accent2>
      <a:accent3>
        <a:srgbClr val="FFFFFF"/>
      </a:accent3>
      <a:accent4>
        <a:srgbClr val="000000"/>
      </a:accent4>
      <a:accent5>
        <a:srgbClr val="BECBDF"/>
      </a:accent5>
      <a:accent6>
        <a:srgbClr val="C62830"/>
      </a:accent6>
      <a:hlink>
        <a:srgbClr val="004B95"/>
      </a:hlink>
      <a:folHlink>
        <a:srgbClr val="808080"/>
      </a:folHlink>
    </a:clrScheme>
    <a:fontScheme name="ppt-Vorlage_IQ-Standard_201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Vorlage_IQ-Standard_2011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ppt-Vorlage_IQ-Standard_2011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ppt-Vorlage_IQ-Standard_2011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ppt-Vorlage_IQ-Standard_2011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ppt-Vorlage_IQ-Standard_2011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ppt-Vorlage_IQ-Standard_2011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ppt-Vorlage_IQ-Standard_2011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ppt-Vorlage_IQ-Standard_2011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ppt-Vorlage_IQ-Standard_2011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ppt-Vorlage_IQ-Standard_2011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
      <a:clrScheme name="ppt-Vorlage_IQ-Standard_2011 11">
        <a:dk1>
          <a:srgbClr val="000000"/>
        </a:dk1>
        <a:lt1>
          <a:srgbClr val="FFFFFF"/>
        </a:lt1>
        <a:dk2>
          <a:srgbClr val="000000"/>
        </a:dk2>
        <a:lt2>
          <a:srgbClr val="C0C0C0"/>
        </a:lt2>
        <a:accent1>
          <a:srgbClr val="799BC5"/>
        </a:accent1>
        <a:accent2>
          <a:srgbClr val="FF0000"/>
        </a:accent2>
        <a:accent3>
          <a:srgbClr val="FFFFFF"/>
        </a:accent3>
        <a:accent4>
          <a:srgbClr val="000000"/>
        </a:accent4>
        <a:accent5>
          <a:srgbClr val="BECBDF"/>
        </a:accent5>
        <a:accent6>
          <a:srgbClr val="E70000"/>
        </a:accent6>
        <a:hlink>
          <a:srgbClr val="003399"/>
        </a:hlink>
        <a:folHlink>
          <a:srgbClr val="808080"/>
        </a:folHlink>
      </a:clrScheme>
      <a:clrMap bg1="lt1" tx1="dk1" bg2="lt2" tx2="dk2" accent1="accent1" accent2="accent2" accent3="accent3" accent4="accent4" accent5="accent5" accent6="accent6" hlink="hlink" folHlink="folHlink"/>
    </a:extraClrScheme>
    <a:extraClrScheme>
      <a:clrScheme name="ppt-Vorlage_IQ-Standard_2011 12">
        <a:dk1>
          <a:srgbClr val="000000"/>
        </a:dk1>
        <a:lt1>
          <a:srgbClr val="FFFFFF"/>
        </a:lt1>
        <a:dk2>
          <a:srgbClr val="000000"/>
        </a:dk2>
        <a:lt2>
          <a:srgbClr val="C0C0C0"/>
        </a:lt2>
        <a:accent1>
          <a:srgbClr val="BCCDE2"/>
        </a:accent1>
        <a:accent2>
          <a:srgbClr val="FF0000"/>
        </a:accent2>
        <a:accent3>
          <a:srgbClr val="FFFFFF"/>
        </a:accent3>
        <a:accent4>
          <a:srgbClr val="000000"/>
        </a:accent4>
        <a:accent5>
          <a:srgbClr val="DAE3EE"/>
        </a:accent5>
        <a:accent6>
          <a:srgbClr val="E70000"/>
        </a:accent6>
        <a:hlink>
          <a:srgbClr val="003399"/>
        </a:hlink>
        <a:folHlink>
          <a:srgbClr val="808080"/>
        </a:folHlink>
      </a:clrScheme>
      <a:clrMap bg1="lt1" tx1="dk1" bg2="lt2" tx2="dk2" accent1="accent1" accent2="accent2" accent3="accent3" accent4="accent4" accent5="accent5" accent6="accent6" hlink="hlink" folHlink="folHlink"/>
    </a:extraClrScheme>
    <a:extraClrScheme>
      <a:clrScheme name="ppt-Vorlage_IQ-Standard_2011 13">
        <a:dk1>
          <a:srgbClr val="000000"/>
        </a:dk1>
        <a:lt1>
          <a:srgbClr val="FFFFFF"/>
        </a:lt1>
        <a:dk2>
          <a:srgbClr val="000000"/>
        </a:dk2>
        <a:lt2>
          <a:srgbClr val="C0C0C0"/>
        </a:lt2>
        <a:accent1>
          <a:srgbClr val="799BC5"/>
        </a:accent1>
        <a:accent2>
          <a:srgbClr val="DB2D36"/>
        </a:accent2>
        <a:accent3>
          <a:srgbClr val="FFFFFF"/>
        </a:accent3>
        <a:accent4>
          <a:srgbClr val="000000"/>
        </a:accent4>
        <a:accent5>
          <a:srgbClr val="BECBDF"/>
        </a:accent5>
        <a:accent6>
          <a:srgbClr val="C62830"/>
        </a:accent6>
        <a:hlink>
          <a:srgbClr val="003399"/>
        </a:hlink>
        <a:folHlink>
          <a:srgbClr val="808080"/>
        </a:folHlink>
      </a:clrScheme>
      <a:clrMap bg1="lt1" tx1="dk1" bg2="lt2" tx2="dk2" accent1="accent1" accent2="accent2" accent3="accent3" accent4="accent4" accent5="accent5" accent6="accent6" hlink="hlink" folHlink="folHlink"/>
    </a:extraClrScheme>
    <a:extraClrScheme>
      <a:clrScheme name="ppt-Vorlage_IQ-Standard_2011 14">
        <a:dk1>
          <a:srgbClr val="000000"/>
        </a:dk1>
        <a:lt1>
          <a:srgbClr val="FFFFFF"/>
        </a:lt1>
        <a:dk2>
          <a:srgbClr val="000000"/>
        </a:dk2>
        <a:lt2>
          <a:srgbClr val="C0C0C0"/>
        </a:lt2>
        <a:accent1>
          <a:srgbClr val="799BC5"/>
        </a:accent1>
        <a:accent2>
          <a:srgbClr val="DB2D36"/>
        </a:accent2>
        <a:accent3>
          <a:srgbClr val="FFFFFF"/>
        </a:accent3>
        <a:accent4>
          <a:srgbClr val="000000"/>
        </a:accent4>
        <a:accent5>
          <a:srgbClr val="BECBDF"/>
        </a:accent5>
        <a:accent6>
          <a:srgbClr val="C62830"/>
        </a:accent6>
        <a:hlink>
          <a:srgbClr val="004B95"/>
        </a:hlink>
        <a:folHlink>
          <a:srgbClr val="808080"/>
        </a:folHlink>
      </a:clrScheme>
      <a:clrMap bg1="lt1" tx1="dk1" bg2="lt2" tx2="dk2" accent1="accent1" accent2="accent2" accent3="accent3" accent4="accent4" accent5="accent5" accent6="accent6" hlink="hlink" folHlink="folHlink"/>
    </a:extraClrScheme>
    <a:extraClrScheme>
      <a:clrScheme name="ppt-Vorlage_IQ-Standard_2011 15">
        <a:dk1>
          <a:srgbClr val="000000"/>
        </a:dk1>
        <a:lt1>
          <a:srgbClr val="FFFFFF"/>
        </a:lt1>
        <a:dk2>
          <a:srgbClr val="004B95"/>
        </a:dk2>
        <a:lt2>
          <a:srgbClr val="C0C0C0"/>
        </a:lt2>
        <a:accent1>
          <a:srgbClr val="799BC5"/>
        </a:accent1>
        <a:accent2>
          <a:srgbClr val="DB2D36"/>
        </a:accent2>
        <a:accent3>
          <a:srgbClr val="FFFFFF"/>
        </a:accent3>
        <a:accent4>
          <a:srgbClr val="000000"/>
        </a:accent4>
        <a:accent5>
          <a:srgbClr val="BECBDF"/>
        </a:accent5>
        <a:accent6>
          <a:srgbClr val="C62830"/>
        </a:accent6>
        <a:hlink>
          <a:srgbClr val="004B95"/>
        </a:hlink>
        <a:folHlink>
          <a:srgbClr val="808080"/>
        </a:folHlink>
      </a:clrScheme>
      <a:clrMap bg1="lt1" tx1="dk1" bg2="lt2" tx2="dk2" accent1="accent1" accent2="accent2" accent3="accent3" accent4="accent4" accent5="accent5" accent6="accent6" hlink="hlink" folHlink="folHlink"/>
    </a:extraClrScheme>
    <a:extraClrScheme>
      <a:clrScheme name="ppt-Vorlage_IQ-Standard_2011 16">
        <a:dk1>
          <a:srgbClr val="000000"/>
        </a:dk1>
        <a:lt1>
          <a:srgbClr val="FFFFFF"/>
        </a:lt1>
        <a:dk2>
          <a:srgbClr val="004B95"/>
        </a:dk2>
        <a:lt2>
          <a:srgbClr val="C0C0C0"/>
        </a:lt2>
        <a:accent1>
          <a:srgbClr val="FFCC00"/>
        </a:accent1>
        <a:accent2>
          <a:srgbClr val="DB2D36"/>
        </a:accent2>
        <a:accent3>
          <a:srgbClr val="FFFFFF"/>
        </a:accent3>
        <a:accent4>
          <a:srgbClr val="000000"/>
        </a:accent4>
        <a:accent5>
          <a:srgbClr val="FFE2AA"/>
        </a:accent5>
        <a:accent6>
          <a:srgbClr val="C62830"/>
        </a:accent6>
        <a:hlink>
          <a:srgbClr val="004B95"/>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_Vorlage_des_HKM.potx" id="{DDE05AA9-5E3E-4CB0-BD3D-52F2F688410A}" vid="{25436245-8672-46FF-8523-DF5E67203058}"/>
    </a:ext>
  </a:ext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E958DDC9875FEC4DA7DCC964619B58F8" ma:contentTypeVersion="0" ma:contentTypeDescription="Ein neues Dokument erstellen." ma:contentTypeScope="" ma:versionID="0dfe60bcc0114683d382f9300fa34824">
  <xsd:schema xmlns:xsd="http://www.w3.org/2001/XMLSchema" xmlns:xs="http://www.w3.org/2001/XMLSchema" xmlns:p="http://schemas.microsoft.com/office/2006/metadata/properties" targetNamespace="http://schemas.microsoft.com/office/2006/metadata/properties" ma:root="true" ma:fieldsID="66c4a6dd5ef775a5269b08f7de37f93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D209D72-484E-46E5-8AF5-E4C907679F90}">
  <ds:schemaRefs>
    <ds:schemaRef ds:uri="http://schemas.microsoft.com/sharepoint/v3/contenttype/forms"/>
  </ds:schemaRefs>
</ds:datastoreItem>
</file>

<file path=customXml/itemProps2.xml><?xml version="1.0" encoding="utf-8"?>
<ds:datastoreItem xmlns:ds="http://schemas.openxmlformats.org/officeDocument/2006/customXml" ds:itemID="{E35560FE-81D4-4368-9BC9-A541BD74EE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00017A1-94BC-4394-9852-7E0A4C91927E}">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PowerPoint_Vorlage_des_HMKB</Template>
  <TotalTime>0</TotalTime>
  <Words>1829</Words>
  <Application>Microsoft Office PowerPoint</Application>
  <PresentationFormat>Bildschirmpräsentation (4:3)</PresentationFormat>
  <Paragraphs>194</Paragraphs>
  <Slides>31</Slides>
  <Notes>3</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1</vt:i4>
      </vt:variant>
      <vt:variant>
        <vt:lpstr>Folientitel</vt:lpstr>
      </vt:variant>
      <vt:variant>
        <vt:i4>31</vt:i4>
      </vt:variant>
    </vt:vector>
  </HeadingPairs>
  <TitlesOfParts>
    <vt:vector size="40" baseType="lpstr">
      <vt:lpstr>ＭＳ Ｐゴシック</vt:lpstr>
      <vt:lpstr>Arial</vt:lpstr>
      <vt:lpstr>Avenir Next LT Pro</vt:lpstr>
      <vt:lpstr>Courier New</vt:lpstr>
      <vt:lpstr>Rotis Sans Serif</vt:lpstr>
      <vt:lpstr>Symbol</vt:lpstr>
      <vt:lpstr>Wingdings</vt:lpstr>
      <vt:lpstr>HKM_GrunddesignPPT</vt:lpstr>
      <vt:lpstr>Präsentation</vt:lpstr>
      <vt:lpstr>Werte- und Demokratiebildung in der gymnasialen Oberstufe</vt:lpstr>
      <vt:lpstr>Was erwartet Sie heute? </vt:lpstr>
      <vt:lpstr>Reflexion zum Ankommen</vt:lpstr>
      <vt:lpstr>Selbsteinschätzung I </vt:lpstr>
      <vt:lpstr>Wie Kinder und Jugendliche demokratische Kompetenzen entwickeln</vt:lpstr>
      <vt:lpstr>Schule als ein zentraler Ort demokratischer Sozialisation</vt:lpstr>
      <vt:lpstr>Wertekonflikte im „Lebens- und Lernraum Schule“ als Chance zum Demokratielernen</vt:lpstr>
      <vt:lpstr> Ansatzpunkte für eine bewusstere Werte- und Demokratiebildung in der gymnasialen Oberstufe – I </vt:lpstr>
      <vt:lpstr>Kerncurriculum gymnasiale Oberstufe  Chemie (Ausgabe 2024)</vt:lpstr>
      <vt:lpstr>Informationsbroschüren</vt:lpstr>
      <vt:lpstr>PowerPoint-Präsentation</vt:lpstr>
      <vt:lpstr>PowerPoint-Präsentation</vt:lpstr>
      <vt:lpstr>Was bedeutet „Neutralität“ und wie kann diese (miss-)verstanden werden?</vt:lpstr>
      <vt:lpstr>Den Beutelsbacher Konsens richtig verstehen</vt:lpstr>
      <vt:lpstr>Schweigen ist nicht neutral – Menschenrechtliche Anforderungen an Neutralität und Kontroversität in der Schule.“ (Deutsches Institut für Menschenrechte 2019) </vt:lpstr>
      <vt:lpstr>Zum Umgang mit schwierigen bzw. heißen Themen im Schulalltag – I </vt:lpstr>
      <vt:lpstr>Zum Umgang mit schwierigen Themen im Schulalltag (ggf. nach Rollen sortieren) – II </vt:lpstr>
      <vt:lpstr>Professions- und Rollenverständnis  Forschung „Solange die sich im Klassenzimmer anständig benehmen“ (Rico Behrens 2014) - I</vt:lpstr>
      <vt:lpstr>Professions- und Rollenverständnis  Forschung „Solange die sich im Klassenzimmer anständig benehmen“ (Rico Behrens 2014) - II</vt:lpstr>
      <vt:lpstr> Ansatzpunkte für eine bewusstere Werte- und Demokratiebildung in der gymnasialen Oberstufe II</vt:lpstr>
      <vt:lpstr>  Wo und wie kann ich z.B. in der gymnasialen Oberstufe Gemeinwohlorientierung beobachten oder gezielt fördern? </vt:lpstr>
      <vt:lpstr>  Wo und wie kann ich z.B. in der gymnasialen Oberstufe Ambiguitätstoleranz beobachten oder gezielt fördern? </vt:lpstr>
      <vt:lpstr>  Wo und wie kann ich z.B. in der gymnasialen Oberstufe Kooperationsfähigkeiten beobachten und/oder gezielt fördern? </vt:lpstr>
      <vt:lpstr>Werte- und Demokratiebildung im Chemieunterricht</vt:lpstr>
      <vt:lpstr>Werte- und Demokratiebildung im Kunstunterricht</vt:lpstr>
      <vt:lpstr>PowerPoint-Präsentation</vt:lpstr>
      <vt:lpstr>Die vier Handlungsfelder der WERTvoll-Plattform in der gymnasialen Oberstufe</vt:lpstr>
      <vt:lpstr>PowerPoint-Präsentation</vt:lpstr>
      <vt:lpstr>  Oberstufenrelevante Fortbildungs- und Beratungsangebote des Referats III.4 (Auswahl) </vt:lpstr>
      <vt:lpstr>Selbsteinschätzung II  (&amp; Perspektiventwicklung) </vt:lpstr>
      <vt:lpstr>PowerPoint-Präsentation</vt:lpstr>
    </vt:vector>
  </TitlesOfParts>
  <Company>Land Hessen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HMKB-Projekt Gewaltprävention und Demokratielernen (GuD)</dc:title>
  <dc:creator>Schmidt, Andrea (HKM)</dc:creator>
  <cp:lastModifiedBy>Dirk lio6050</cp:lastModifiedBy>
  <cp:revision>198</cp:revision>
  <dcterms:created xsi:type="dcterms:W3CDTF">2024-07-01T12:21:30Z</dcterms:created>
  <dcterms:modified xsi:type="dcterms:W3CDTF">2025-11-05T16:55:05Z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0x010100E958DDC9875FEC4DA7DCC964619B58F8</vt:lpwstr>
  </property>
</Properties>
</file>